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6" r:id="rId1"/>
    <p:sldMasterId id="2147483648" r:id="rId2"/>
    <p:sldMasterId id="2147484797" r:id="rId3"/>
    <p:sldMasterId id="2147484793" r:id="rId4"/>
    <p:sldMasterId id="2147484229" r:id="rId5"/>
  </p:sldMasterIdLst>
  <p:notesMasterIdLst>
    <p:notesMasterId r:id="rId20"/>
  </p:notesMasterIdLst>
  <p:sldIdLst>
    <p:sldId id="257" r:id="rId6"/>
    <p:sldId id="258" r:id="rId7"/>
    <p:sldId id="259" r:id="rId8"/>
    <p:sldId id="261" r:id="rId9"/>
    <p:sldId id="262" r:id="rId10"/>
    <p:sldId id="263" r:id="rId11"/>
    <p:sldId id="265" r:id="rId12"/>
    <p:sldId id="266" r:id="rId13"/>
    <p:sldId id="260" r:id="rId14"/>
    <p:sldId id="264" r:id="rId15"/>
    <p:sldId id="267" r:id="rId16"/>
    <p:sldId id="270" r:id="rId17"/>
    <p:sldId id="271" r:id="rId18"/>
    <p:sldId id="268"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4660"/>
  </p:normalViewPr>
  <p:slideViewPr>
    <p:cSldViewPr snapToGrid="0">
      <p:cViewPr varScale="1">
        <p:scale>
          <a:sx n="128" d="100"/>
          <a:sy n="128"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A1964-99A9-4659-A4DA-AA04008948F8}" type="datetimeFigureOut">
              <a:rPr lang="it-IT" smtClean="0"/>
              <a:t>20/04/22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CD41A-D8D7-4699-B32E-33D4A647741E}" type="slidenum">
              <a:rPr lang="it-IT" smtClean="0"/>
              <a:t>‹#›</a:t>
            </a:fld>
            <a:endParaRPr lang="it-IT"/>
          </a:p>
        </p:txBody>
      </p:sp>
    </p:spTree>
    <p:extLst>
      <p:ext uri="{BB962C8B-B14F-4D97-AF65-F5344CB8AC3E}">
        <p14:creationId xmlns:p14="http://schemas.microsoft.com/office/powerpoint/2010/main" val="2650301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1</a:t>
            </a:fld>
            <a:endParaRPr lang="en-US"/>
          </a:p>
        </p:txBody>
      </p:sp>
    </p:spTree>
    <p:extLst>
      <p:ext uri="{BB962C8B-B14F-4D97-AF65-F5344CB8AC3E}">
        <p14:creationId xmlns:p14="http://schemas.microsoft.com/office/powerpoint/2010/main" val="60388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Aligned to one of Microsoft’s key educational offerings</a:t>
            </a:r>
          </a:p>
          <a:p>
            <a:pPr lvl="2"/>
            <a:r>
              <a:rPr lang="en-US" sz="1800"/>
              <a:t>Skilling students with our hands-on learning platform</a:t>
            </a:r>
          </a:p>
          <a:p>
            <a:pPr lvl="3"/>
            <a:r>
              <a:rPr lang="en-US" sz="1600"/>
              <a:t>Continued learning for community after engagements</a:t>
            </a:r>
          </a:p>
          <a:p>
            <a:pPr lvl="3"/>
            <a:r>
              <a:rPr lang="en-US" sz="1600"/>
              <a:t>Preparation for certification</a:t>
            </a:r>
          </a:p>
          <a:p>
            <a:pPr lvl="2"/>
            <a:r>
              <a:rPr lang="en-US" sz="1800"/>
              <a:t>Involved in bigger initiatives within Microsoft</a:t>
            </a:r>
          </a:p>
          <a:p>
            <a:pPr lvl="2"/>
            <a:r>
              <a:rPr lang="en-US" sz="1800"/>
              <a:t>Become a closer partner with Microsoft</a:t>
            </a:r>
          </a:p>
          <a:p>
            <a:pPr lvl="3"/>
            <a:r>
              <a:rPr lang="en-US" sz="1600"/>
              <a:t>Provide feedback, feature requests, and report issues with content</a:t>
            </a:r>
          </a:p>
          <a:p>
            <a:pPr lvl="2"/>
            <a:r>
              <a:rPr lang="en-US" sz="1800"/>
              <a:t>Additional Benefits and Platform Extensions</a:t>
            </a:r>
          </a:p>
          <a:p>
            <a:pPr lvl="3"/>
            <a:r>
              <a:rPr lang="en-US" sz="1600"/>
              <a:t>Certification Exam Vouchers</a:t>
            </a:r>
          </a:p>
          <a:p>
            <a:pPr lvl="3"/>
            <a:r>
              <a:rPr lang="en-US" sz="1600"/>
              <a:t>Free Domain Name</a:t>
            </a:r>
          </a:p>
          <a:p>
            <a:pPr lvl="3"/>
            <a:r>
              <a:rPr lang="en-US" sz="1600"/>
              <a:t>Public Profile and Community Events</a:t>
            </a:r>
          </a:p>
          <a:p>
            <a:pPr lvl="3"/>
            <a:r>
              <a:rPr lang="en-US" sz="1600"/>
              <a:t>Program Nominations</a:t>
            </a:r>
          </a:p>
          <a:p>
            <a:r>
              <a:rPr lang="en-US" sz="850" b="1">
                <a:latin typeface="Segoe UI Light"/>
                <a:cs typeface="Segoe UI Light"/>
              </a:rPr>
              <a:t> </a:t>
            </a:r>
            <a:endParaRPr lang="en-US" sz="850">
              <a:latin typeface="Segoe UI Light"/>
              <a:cs typeface="Segoe UI Light"/>
            </a:endParaRPr>
          </a:p>
          <a:p>
            <a:r>
              <a:rPr lang="en-US" sz="85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a:latin typeface="Segoe UI Light"/>
                <a:cs typeface="Segoe UI Light"/>
              </a:rPr>
              <a:t>it’s all up to you.</a:t>
            </a:r>
            <a:endParaRPr lang="en-US" sz="850">
              <a:latin typeface="Segoe UI Light"/>
              <a:cs typeface="Segoe UI Light"/>
            </a:endParaRPr>
          </a:p>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4/20/22 11:59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6666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4/20/22 11:59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4/20/22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Aligned to one of Microsoft’s key educational offerings</a:t>
            </a:r>
          </a:p>
          <a:p>
            <a:pPr lvl="2"/>
            <a:r>
              <a:rPr lang="en-US" sz="1800"/>
              <a:t>Skilling students with our hands-on learning platform</a:t>
            </a:r>
          </a:p>
          <a:p>
            <a:pPr lvl="3"/>
            <a:r>
              <a:rPr lang="en-US" sz="1600"/>
              <a:t>Continued learning for community after engagements</a:t>
            </a:r>
          </a:p>
          <a:p>
            <a:pPr lvl="3"/>
            <a:r>
              <a:rPr lang="en-US" sz="1600"/>
              <a:t>Preparation for certification</a:t>
            </a:r>
          </a:p>
          <a:p>
            <a:pPr lvl="2"/>
            <a:r>
              <a:rPr lang="en-US" sz="1800"/>
              <a:t>Involved in bigger initiatives within Microsoft</a:t>
            </a:r>
          </a:p>
          <a:p>
            <a:pPr lvl="2"/>
            <a:r>
              <a:rPr lang="en-US" sz="1800"/>
              <a:t>Become a closer partner with Microsoft</a:t>
            </a:r>
          </a:p>
          <a:p>
            <a:pPr lvl="3"/>
            <a:r>
              <a:rPr lang="en-US" sz="1600"/>
              <a:t>Provide feedback, feature requests, and report issues with content</a:t>
            </a:r>
          </a:p>
          <a:p>
            <a:pPr lvl="2"/>
            <a:r>
              <a:rPr lang="en-US" sz="1800"/>
              <a:t>Additional Benefits and Platform Extensions</a:t>
            </a:r>
          </a:p>
          <a:p>
            <a:pPr lvl="3"/>
            <a:r>
              <a:rPr lang="en-US" sz="1600"/>
              <a:t>Certification Exam Vouchers</a:t>
            </a:r>
          </a:p>
          <a:p>
            <a:pPr lvl="3"/>
            <a:r>
              <a:rPr lang="en-US" sz="1600"/>
              <a:t>Free Domain Name</a:t>
            </a:r>
          </a:p>
          <a:p>
            <a:pPr lvl="3"/>
            <a:r>
              <a:rPr lang="en-US" sz="1600"/>
              <a:t>Public Profile and Community Events</a:t>
            </a:r>
          </a:p>
          <a:p>
            <a:pPr lvl="3"/>
            <a:r>
              <a:rPr lang="en-US" sz="1600"/>
              <a:t>Program Nominations</a:t>
            </a:r>
          </a:p>
          <a:p>
            <a:r>
              <a:rPr lang="en-US" sz="850" b="1">
                <a:latin typeface="Segoe UI Light"/>
                <a:cs typeface="Segoe UI Light"/>
              </a:rPr>
              <a:t> </a:t>
            </a:r>
            <a:endParaRPr lang="en-US" sz="850">
              <a:latin typeface="Segoe UI Light"/>
              <a:cs typeface="Segoe UI Light"/>
            </a:endParaRPr>
          </a:p>
          <a:p>
            <a:r>
              <a:rPr lang="en-US" sz="85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a:latin typeface="Segoe UI Light"/>
                <a:cs typeface="Segoe UI Light"/>
              </a:rPr>
              <a:t>it’s all up to you.</a:t>
            </a:r>
            <a:endParaRPr lang="en-US" sz="850">
              <a:latin typeface="Segoe UI Light"/>
              <a:cs typeface="Segoe UI Light"/>
            </a:endParaRPr>
          </a:p>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4/20/22 11:59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118363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2</a:t>
            </a:fld>
            <a:endParaRPr lang="en-US"/>
          </a:p>
        </p:txBody>
      </p:sp>
    </p:spTree>
    <p:extLst>
      <p:ext uri="{BB962C8B-B14F-4D97-AF65-F5344CB8AC3E}">
        <p14:creationId xmlns:p14="http://schemas.microsoft.com/office/powerpoint/2010/main" val="110946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3</a:t>
            </a:fld>
            <a:endParaRPr lang="en-US"/>
          </a:p>
        </p:txBody>
      </p:sp>
    </p:spTree>
    <p:extLst>
      <p:ext uri="{BB962C8B-B14F-4D97-AF65-F5344CB8AC3E}">
        <p14:creationId xmlns:p14="http://schemas.microsoft.com/office/powerpoint/2010/main" val="380355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4</a:t>
            </a:fld>
            <a:endParaRPr lang="en-US"/>
          </a:p>
        </p:txBody>
      </p:sp>
    </p:spTree>
    <p:extLst>
      <p:ext uri="{BB962C8B-B14F-4D97-AF65-F5344CB8AC3E}">
        <p14:creationId xmlns:p14="http://schemas.microsoft.com/office/powerpoint/2010/main" val="34176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5</a:t>
            </a:fld>
            <a:endParaRPr lang="en-US"/>
          </a:p>
        </p:txBody>
      </p:sp>
    </p:spTree>
    <p:extLst>
      <p:ext uri="{BB962C8B-B14F-4D97-AF65-F5344CB8AC3E}">
        <p14:creationId xmlns:p14="http://schemas.microsoft.com/office/powerpoint/2010/main" val="3270080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0D473-6F8B-429A-BB7C-5098394E13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205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Light"/>
              </a:rPr>
              <a:t>Free to customers with an EES agreement or can be purchased at $499 annually</a:t>
            </a:r>
          </a:p>
          <a:p>
            <a:r>
              <a:rPr lang="en-US" sz="1200" kern="1200">
                <a:solidFill>
                  <a:schemeClr val="tx1"/>
                </a:solidFill>
                <a:effectLst/>
                <a:latin typeface="Segoe Light"/>
                <a:ea typeface="+mn-ea"/>
                <a:cs typeface="+mn-cs"/>
              </a:rPr>
              <a:t>A</a:t>
            </a:r>
            <a:r>
              <a:rPr lang="en-US" sz="1200" kern="1200">
                <a:solidFill>
                  <a:schemeClr val="tx1"/>
                </a:solidFill>
                <a:effectLst/>
                <a:latin typeface="+mn-lt"/>
                <a:ea typeface="+mn-ea"/>
                <a:cs typeface="+mn-cs"/>
              </a:rPr>
              <a:t>ccess to tools commonly used for STEM programmes including professional developer and designer tools, software and services that professors can use for their students and provide access to</a:t>
            </a:r>
          </a:p>
          <a:p>
            <a:r>
              <a:rPr lang="en-US" sz="1200" kern="1200">
                <a:solidFill>
                  <a:schemeClr val="tx1"/>
                </a:solidFill>
                <a:effectLst/>
                <a:latin typeface="+mn-lt"/>
                <a:ea typeface="+mn-ea"/>
                <a:cs typeface="+mn-cs"/>
              </a:rPr>
              <a:t>Visual Studio and Integrated development environment</a:t>
            </a:r>
          </a:p>
          <a:p>
            <a:r>
              <a:rPr lang="en-US" sz="1200" kern="1200">
                <a:solidFill>
                  <a:schemeClr val="tx1"/>
                </a:solidFill>
                <a:effectLst/>
                <a:latin typeface="+mn-lt"/>
                <a:ea typeface="+mn-ea"/>
                <a:cs typeface="+mn-cs"/>
              </a:rPr>
              <a:t>Azure Lab Services – tool to enable educators to set up and provide on demand access to preconfigured VMs to support classroom scenarios.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41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9</a:t>
            </a:fld>
            <a:endParaRPr lang="en-US"/>
          </a:p>
        </p:txBody>
      </p:sp>
    </p:spTree>
    <p:extLst>
      <p:ext uri="{BB962C8B-B14F-4D97-AF65-F5344CB8AC3E}">
        <p14:creationId xmlns:p14="http://schemas.microsoft.com/office/powerpoint/2010/main" val="3333862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Age restrictions apply for certain programs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18+</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Starter 13+ US, 16+ ROW</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LinkedIn 16+</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9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6661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437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12386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626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C405-6C0C-4FC1-8C1C-A9F76BC183D9}"/>
              </a:ext>
            </a:extLst>
          </p:cNvPr>
          <p:cNvSpPr>
            <a:spLocks noGrp="1"/>
          </p:cNvSpPr>
          <p:nvPr>
            <p:ph type="dt" sz="half" idx="10"/>
          </p:nvPr>
        </p:nvSpPr>
        <p:spPr/>
        <p:txBody>
          <a:bodyPr/>
          <a:lstStyle/>
          <a:p>
            <a:fld id="{056EAA00-A748-48BE-B3DA-BDB1C3E4B39A}" type="datetimeFigureOut">
              <a:rPr lang="en-GB" smtClean="0"/>
              <a:t>20/04/2022</a:t>
            </a:fld>
            <a:endParaRPr lang="en-GB"/>
          </a:p>
        </p:txBody>
      </p:sp>
      <p:sp>
        <p:nvSpPr>
          <p:cNvPr id="3" name="Footer Placeholder 2">
            <a:extLst>
              <a:ext uri="{FF2B5EF4-FFF2-40B4-BE49-F238E27FC236}">
                <a16:creationId xmlns:a16="http://schemas.microsoft.com/office/drawing/2014/main" id="{D0A4C50D-F4F8-46BC-8FFD-96371C0435C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BE194B-0145-41B1-9361-AC0926D8DF5A}"/>
              </a:ext>
            </a:extLst>
          </p:cNvPr>
          <p:cNvSpPr>
            <a:spLocks noGrp="1"/>
          </p:cNvSpPr>
          <p:nvPr>
            <p:ph type="sldNum" sz="quarter" idx="12"/>
          </p:nvPr>
        </p:nvSpPr>
        <p:spPr/>
        <p:txBody>
          <a:bodyPr/>
          <a:lstStyle/>
          <a:p>
            <a:fld id="{18A771DC-62DB-412E-967D-B303538C1AB0}" type="slidenum">
              <a:rPr lang="en-GB" smtClean="0"/>
              <a:t>‹#›</a:t>
            </a:fld>
            <a:endParaRPr lang="en-GB"/>
          </a:p>
        </p:txBody>
      </p:sp>
    </p:spTree>
    <p:extLst>
      <p:ext uri="{BB962C8B-B14F-4D97-AF65-F5344CB8AC3E}">
        <p14:creationId xmlns:p14="http://schemas.microsoft.com/office/powerpoint/2010/main" val="152409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4EFA2984-D4AA-4A0D-874C-2EDAE300EB27}"/>
              </a:ext>
            </a:extLst>
          </p:cNvPr>
          <p:cNvPicPr>
            <a:picLocks noChangeAspect="1"/>
          </p:cNvPicPr>
          <p:nvPr userDrawn="1"/>
        </p:nvPicPr>
        <p:blipFill>
          <a:blip r:embed="rId3"/>
          <a:srcRect/>
          <a:stretch/>
        </p:blipFill>
        <p:spPr>
          <a:xfrm>
            <a:off x="3174" y="1785"/>
            <a:ext cx="12185650" cy="6854428"/>
          </a:xfrm>
          <a:prstGeom prst="rect">
            <a:avLst/>
          </a:prstGeom>
        </p:spPr>
      </p:pic>
      <p:pic>
        <p:nvPicPr>
          <p:cNvPr id="11" name="Imagine Cup logo">
            <a:extLst>
              <a:ext uri="{FF2B5EF4-FFF2-40B4-BE49-F238E27FC236}">
                <a16:creationId xmlns:a16="http://schemas.microsoft.com/office/drawing/2014/main" id="{B5F53AF9-E550-4E04-B141-82CFD316CB8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9279" y="3084402"/>
            <a:ext cx="3341371" cy="711907"/>
          </a:xfrm>
          <a:prstGeom prst="rect">
            <a:avLst/>
          </a:prstGeom>
        </p:spPr>
      </p:pic>
    </p:spTree>
    <p:extLst>
      <p:ext uri="{BB962C8B-B14F-4D97-AF65-F5344CB8AC3E}">
        <p14:creationId xmlns:p14="http://schemas.microsoft.com/office/powerpoint/2010/main" val="182424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8288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6338"/>
          </a:xfrm>
          <a:prstGeom prst="rect">
            <a:avLst/>
          </a:prstGeom>
        </p:spPr>
        <p:txBody>
          <a:bodyPr vert="horz" wrap="square" lIns="182880"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130649"/>
      </p:ext>
    </p:extLst>
  </p:cSld>
  <p:clrMap bg1="lt1" tx1="dk1" bg2="lt2" tx2="dk2" accent1="accent1" accent2="accent2" accent3="accent3" accent4="accent4" accent5="accent5" accent6="accent6" hlink="hlink" folHlink="folHlink"/>
  <p:sldLayoutIdLst>
    <p:sldLayoutId id="2147484457" r:id="rId1"/>
    <p:sldLayoutId id="2147484486" r:id="rId2"/>
    <p:sldLayoutId id="2147484456" r:id="rId3"/>
    <p:sldLayoutId id="2147484463" r:id="rId4"/>
  </p:sldLayoutIdLst>
  <p:transition>
    <p:fade/>
  </p:transition>
  <p:txStyles>
    <p:title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E62CBF-69C0-4033-9C2E-AA1797D161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6A64773-5C39-4106-8720-37CBD76E7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E6BBCA-893B-4E34-A855-5EC0374D5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EAA00-A748-48BE-B3DA-BDB1C3E4B39A}" type="datetimeFigureOut">
              <a:rPr lang="en-GB" smtClean="0"/>
              <a:t>20/04/2022</a:t>
            </a:fld>
            <a:endParaRPr lang="en-GB"/>
          </a:p>
        </p:txBody>
      </p:sp>
      <p:sp>
        <p:nvSpPr>
          <p:cNvPr id="5" name="Footer Placeholder 4">
            <a:extLst>
              <a:ext uri="{FF2B5EF4-FFF2-40B4-BE49-F238E27FC236}">
                <a16:creationId xmlns:a16="http://schemas.microsoft.com/office/drawing/2014/main" id="{66FD1429-0BD4-4070-8DF9-21F7D7DB3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B009096-C02E-4924-8F65-19E9D1B93E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771DC-62DB-412E-967D-B303538C1AB0}" type="slidenum">
              <a:rPr lang="en-GB" smtClean="0"/>
              <a:t>‹#›</a:t>
            </a:fld>
            <a:endParaRPr lang="en-GB"/>
          </a:p>
        </p:txBody>
      </p:sp>
    </p:spTree>
    <p:extLst>
      <p:ext uri="{BB962C8B-B14F-4D97-AF65-F5344CB8AC3E}">
        <p14:creationId xmlns:p14="http://schemas.microsoft.com/office/powerpoint/2010/main" val="309258069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12536233"/>
      </p:ext>
    </p:extLst>
  </p:cSld>
  <p:clrMap bg1="lt1" tx1="dk1" bg2="lt2" tx2="dk2" accent1="accent1" accent2="accent2" accent3="accent3" accent4="accent4" accent5="accent5" accent6="accent6" hlink="hlink" folHlink="folHlink"/>
  <p:sldLayoutIdLst>
    <p:sldLayoutId id="21474848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FF93450E-913E-4624-8C18-3B0FD458F259}"/>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5831" y="2843773"/>
            <a:ext cx="6858000" cy="1170455"/>
          </a:xfrm>
          <a:prstGeom prst="rect">
            <a:avLst/>
          </a:prstGeom>
        </p:spPr>
      </p:pic>
      <p:sp>
        <p:nvSpPr>
          <p:cNvPr id="5" name="Rectangle 4">
            <a:extLst>
              <a:ext uri="{FF2B5EF4-FFF2-40B4-BE49-F238E27FC236}">
                <a16:creationId xmlns:a16="http://schemas.microsoft.com/office/drawing/2014/main" id="{FA0021F9-B4D1-490C-B97F-421A5A67FDFE}"/>
              </a:ext>
            </a:extLst>
          </p:cNvPr>
          <p:cNvSpPr/>
          <p:nvPr userDrawn="1"/>
        </p:nvSpPr>
        <p:spPr bwMode="auto">
          <a:xfrm>
            <a:off x="12768668" y="-761311"/>
            <a:ext cx="232325" cy="728003"/>
          </a:xfrm>
          <a:prstGeom prst="rect">
            <a:avLst/>
          </a:prstGeom>
          <a:solidFill>
            <a:srgbClr val="F165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R241 G101 B34…">
            <a:extLst>
              <a:ext uri="{FF2B5EF4-FFF2-40B4-BE49-F238E27FC236}">
                <a16:creationId xmlns:a16="http://schemas.microsoft.com/office/drawing/2014/main" id="{2E4D157E-C18E-40E8-BCDC-115325297D21}"/>
              </a:ext>
            </a:extLst>
          </p:cNvPr>
          <p:cNvSpPr txBox="1"/>
          <p:nvPr userDrawn="1"/>
        </p:nvSpPr>
        <p:spPr>
          <a:xfrm rot="5400000">
            <a:off x="12544252" y="-492514"/>
            <a:ext cx="658688" cy="2026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defTabSz="457200">
              <a:lnSpc>
                <a:spcPct val="100000"/>
              </a:lnSpc>
              <a:defRPr sz="900" spc="0"/>
            </a:pPr>
            <a:r>
              <a:rPr sz="650">
                <a:solidFill>
                  <a:schemeClr val="bg1"/>
                </a:solidFill>
              </a:rPr>
              <a:t>R241 G101 B34</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1" r:id="rId1"/>
    <p:sldLayoutId id="21474842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tudentambassadors.microsoft.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svg"/><Relationship Id="rId9"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aka.ms/MSL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hyperlink" Target="http://aka.ms/MSLEInstitutionApply"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17.png"/><Relationship Id="rId4" Type="http://schemas.openxmlformats.org/officeDocument/2006/relationships/hyperlink" Target="http://aka.ms/MSLEEducatorSignUp" TargetMode="Externa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Partnering for the future of education</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56593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738627"/>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F2BBAB0D-D75B-46C5-9972-0D5082F6320E}"/>
              </a:ext>
            </a:extLst>
          </p:cNvPr>
          <p:cNvSpPr/>
          <p:nvPr/>
        </p:nvSpPr>
        <p:spPr>
          <a:xfrm>
            <a:off x="4152281" y="1483176"/>
            <a:ext cx="3968459" cy="52321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ABD8B6A-EFE5-447B-8938-DB94B77F8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2148" y="18600"/>
            <a:ext cx="1021808" cy="1021808"/>
          </a:xfrm>
          <a:prstGeom prst="rect">
            <a:avLst/>
          </a:prstGeom>
        </p:spPr>
      </p:pic>
      <p:sp>
        <p:nvSpPr>
          <p:cNvPr id="2" name="TextBox 1">
            <a:extLst>
              <a:ext uri="{FF2B5EF4-FFF2-40B4-BE49-F238E27FC236}">
                <a16:creationId xmlns:a16="http://schemas.microsoft.com/office/drawing/2014/main" id="{02B521B4-DA46-44F4-A2C7-E4178707EEF5}"/>
              </a:ext>
            </a:extLst>
          </p:cNvPr>
          <p:cNvSpPr txBox="1"/>
          <p:nvPr/>
        </p:nvSpPr>
        <p:spPr>
          <a:xfrm>
            <a:off x="978008" y="171602"/>
            <a:ext cx="5348100"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600" spc="-100" dirty="0">
                <a:ln w="3175">
                  <a:noFill/>
                </a:ln>
                <a:solidFill>
                  <a:srgbClr val="0078D4"/>
                </a:solidFill>
                <a:latin typeface="Segoe UI Semibold"/>
                <a:cs typeface="Segoe UI" pitchFamily="34" charset="0"/>
              </a:rPr>
              <a:t>Azure for students</a:t>
            </a:r>
            <a:endParaRPr kumimoji="0" lang="en-US" sz="2800" b="0" i="0" u="none" strike="noStrike" kern="1200" cap="none" spc="0" normalizeH="0" baseline="0" noProof="0" dirty="0">
              <a:ln>
                <a:noFill/>
              </a:ln>
              <a:solidFill>
                <a:srgbClr val="3B3838"/>
              </a:solidFill>
              <a:effectLst/>
              <a:uLnTx/>
              <a:uFillTx/>
              <a:latin typeface="Segoe UI Light"/>
              <a:ea typeface="+mn-ea"/>
              <a:cs typeface="+mn-cs"/>
            </a:endParaRP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819156"/>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Azure for Students gives worldwide university students (ages 18+) access to more than 25 free Azure services, plus $100 in Azure credit. It also provides students access to downloadable Dev Tools and learning paths in one convenient place:</a:t>
            </a:r>
            <a:endParaRPr kumimoji="0" lang="en-US" sz="1400" b="0" i="0" u="none" strike="noStrike" kern="1200" cap="none" spc="0" normalizeH="0" baseline="0" noProof="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Students wanting to learn on their own, participate in hackathons, or build their Imagine Cup project.</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Limited to courses like Data Analytics, Machine Learning,  Statistics and Probabilistic Modeling with low to moderate resource demands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35272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500645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725886" y="300553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Verify as Student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B3838"/>
                </a:solidFill>
                <a:effectLst/>
                <a:uLnTx/>
                <a:uFillTx/>
                <a:latin typeface="Segoe UI"/>
                <a:ea typeface="+mn-ea"/>
                <a:cs typeface="+mn-cs"/>
              </a:rPr>
              <a:t>(No credit card required)</a:t>
            </a:r>
          </a:p>
        </p:txBody>
      </p:sp>
      <p:sp>
        <p:nvSpPr>
          <p:cNvPr id="106" name="Arrow: Right 105">
            <a:extLst>
              <a:ext uri="{FF2B5EF4-FFF2-40B4-BE49-F238E27FC236}">
                <a16:creationId xmlns:a16="http://schemas.microsoft.com/office/drawing/2014/main" id="{46A455D9-BD5C-48E3-A817-D4A5330F3D82}"/>
              </a:ext>
            </a:extLst>
          </p:cNvPr>
          <p:cNvSpPr/>
          <p:nvPr/>
        </p:nvSpPr>
        <p:spPr>
          <a:xfrm>
            <a:off x="2626410" y="2433444"/>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D80569D0-75B6-439F-8499-13A9E68DB602}"/>
              </a:ext>
            </a:extLst>
          </p:cNvPr>
          <p:cNvSpPr txBox="1"/>
          <p:nvPr/>
        </p:nvSpPr>
        <p:spPr>
          <a:xfrm>
            <a:off x="2878305"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 </a:t>
            </a:r>
            <a:r>
              <a:rPr kumimoji="0" lang="en-US" sz="1600" b="0" i="0" u="none" strike="noStrike" kern="1200" cap="none" spc="0" normalizeH="0" baseline="0" noProof="0">
                <a:ln>
                  <a:noFill/>
                </a:ln>
                <a:solidFill>
                  <a:srgbClr val="3B3838"/>
                </a:solidFill>
                <a:effectLst/>
                <a:uLnTx/>
                <a:uFillTx/>
                <a:latin typeface="Segoe UI"/>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Credit</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4797642"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TextBox 118">
            <a:extLst>
              <a:ext uri="{FF2B5EF4-FFF2-40B4-BE49-F238E27FC236}">
                <a16:creationId xmlns:a16="http://schemas.microsoft.com/office/drawing/2014/main" id="{CB971061-46EB-4315-9E29-07B9355DF8AB}"/>
              </a:ext>
            </a:extLst>
          </p:cNvPr>
          <p:cNvSpPr txBox="1"/>
          <p:nvPr/>
        </p:nvSpPr>
        <p:spPr>
          <a:xfrm>
            <a:off x="5067099"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25+</a:t>
            </a:r>
            <a:r>
              <a:rPr kumimoji="0" lang="en-US" sz="1600" b="0" i="0" u="none" strike="noStrike" kern="1200" cap="none" spc="0" normalizeH="0" baseline="0" noProof="0">
                <a:ln>
                  <a:noFill/>
                </a:ln>
                <a:solidFill>
                  <a:srgbClr val="3B3838"/>
                </a:solidFill>
                <a:effectLst/>
                <a:uLnTx/>
                <a:uFillTx/>
                <a:latin typeface="Segoe UI"/>
                <a:ea typeface="+mn-ea"/>
                <a:cs typeface="+mn-cs"/>
              </a:rPr>
              <a:t> Free Azure Services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6957470"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7324474"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14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9231597"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661DDB5C-1F93-4466-8A18-9E05EAAD7ED0}"/>
              </a:ext>
            </a:extLst>
          </p:cNvPr>
          <p:cNvSpPr txBox="1"/>
          <p:nvPr/>
        </p:nvSpPr>
        <p:spPr>
          <a:xfrm>
            <a:off x="9574497"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a:t>
            </a:r>
            <a:r>
              <a:rPr kumimoji="0" lang="en-US" sz="1600" b="0" i="0" u="none" strike="noStrike" kern="1200" cap="none" spc="0" normalizeH="0" baseline="0" noProof="0">
                <a:ln>
                  <a:noFill/>
                </a:ln>
                <a:solidFill>
                  <a:srgbClr val="3B3838"/>
                </a:solidFill>
                <a:effectLst/>
                <a:uLnTx/>
                <a:uFillTx/>
                <a:latin typeface="Segoe UI"/>
                <a:ea typeface="+mn-ea"/>
                <a:cs typeface="+mn-cs"/>
              </a:rPr>
              <a:t> of Free 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F83D580E-A4CF-45BE-8EF4-300F1890ADF8}"/>
              </a:ext>
            </a:extLst>
          </p:cNvPr>
          <p:cNvSpPr txBox="1"/>
          <p:nvPr/>
        </p:nvSpPr>
        <p:spPr>
          <a:xfrm>
            <a:off x="725886" y="3815777"/>
            <a:ext cx="107402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65000"/>
                  </a:srgbClr>
                </a:solidFill>
                <a:effectLst/>
                <a:uLnTx/>
                <a:uFillTx/>
                <a:latin typeface="Segoe UI"/>
                <a:ea typeface="+mn-ea"/>
                <a:cs typeface="+mn-cs"/>
              </a:rPr>
              <a:t>PAY NOTHING: Ability to convert to Pay as You go or renew annually</a:t>
            </a: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1137259" y="2120603"/>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7" name="Rectangle 206">
            <a:extLst>
              <a:ext uri="{FF2B5EF4-FFF2-40B4-BE49-F238E27FC236}">
                <a16:creationId xmlns:a16="http://schemas.microsoft.com/office/drawing/2014/main" id="{82A31FD0-A40C-421C-8E61-BDC2CC420918}"/>
              </a:ext>
            </a:extLst>
          </p:cNvPr>
          <p:cNvSpPr/>
          <p:nvPr/>
        </p:nvSpPr>
        <p:spPr>
          <a:xfrm>
            <a:off x="4152281" y="1483176"/>
            <a:ext cx="39684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3B3838"/>
                </a:solidFill>
                <a:effectLst/>
                <a:uLnTx/>
                <a:uFillTx/>
                <a:latin typeface="Segoe UI Light"/>
                <a:ea typeface="+mn-ea"/>
                <a:cs typeface="+mn-cs"/>
              </a:rPr>
              <a:t>AZURE EDUCATION HUB</a:t>
            </a:r>
          </a:p>
        </p:txBody>
      </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716039"/>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A81B1B24-C959-43B2-BF2D-6C0D9E88AAB3}"/>
              </a:ext>
            </a:extLst>
          </p:cNvPr>
          <p:cNvSpPr/>
          <p:nvPr/>
        </p:nvSpPr>
        <p:spPr>
          <a:xfrm>
            <a:off x="10369245" y="6532879"/>
            <a:ext cx="2193737" cy="24138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base" latinLnBrk="0" hangingPunct="1">
              <a:lnSpc>
                <a:spcPct val="100000"/>
              </a:lnSpc>
              <a:spcBef>
                <a:spcPts val="1175"/>
              </a:spcBef>
              <a:spcAft>
                <a:spcPct val="0"/>
              </a:spcAft>
              <a:buClrTx/>
              <a:buSzTx/>
              <a:buFontTx/>
              <a:buNone/>
              <a:tabLst/>
              <a:defRPr/>
            </a:pPr>
            <a:r>
              <a:rPr kumimoji="0" lang="en-US" sz="980" b="0" i="0" u="sng" strike="noStrike" kern="1200" cap="none" spc="0" normalizeH="0" baseline="0" noProof="0">
                <a:ln>
                  <a:noFill/>
                </a:ln>
                <a:solidFill>
                  <a:srgbClr val="FFFFFF">
                    <a:lumMod val="65000"/>
                  </a:srgbClr>
                </a:solidFill>
                <a:effectLst/>
                <a:uLnTx/>
                <a:uFillTx/>
                <a:latin typeface="Segoe UI Light"/>
                <a:ea typeface="+mn-ea"/>
                <a:cs typeface="Segoe UI Light"/>
              </a:rPr>
              <a:t>aka.ms/azure4students</a:t>
            </a:r>
          </a:p>
        </p:txBody>
      </p:sp>
    </p:spTree>
    <p:extLst>
      <p:ext uri="{BB962C8B-B14F-4D97-AF65-F5344CB8AC3E}">
        <p14:creationId xmlns:p14="http://schemas.microsoft.com/office/powerpoint/2010/main" val="110997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Microsoft</a:t>
            </a:r>
            <a:r>
              <a:rPr lang="en-US" dirty="0"/>
              <a:t> </a:t>
            </a:r>
            <a:r>
              <a:rPr lang="en-US" spc="-100" dirty="0">
                <a:solidFill>
                  <a:srgbClr val="0078D4"/>
                </a:solidFill>
                <a:latin typeface="Segoe UI Semibold"/>
              </a:rPr>
              <a:t>Learn Student Ambassadors</a:t>
            </a:r>
          </a:p>
        </p:txBody>
      </p:sp>
      <p:sp>
        <p:nvSpPr>
          <p:cNvPr id="6" name="Text Placeholder 5"/>
          <p:cNvSpPr>
            <a:spLocks noGrp="1"/>
          </p:cNvSpPr>
          <p:nvPr>
            <p:ph type="body" sz="quarter" idx="10"/>
          </p:nvPr>
        </p:nvSpPr>
        <p:spPr>
          <a:xfrm>
            <a:off x="327420" y="1642483"/>
            <a:ext cx="11018520" cy="4635115"/>
          </a:xfrm>
        </p:spPr>
        <p:txBody>
          <a:bodyPr vert="horz" wrap="square" lIns="0" tIns="0" rIns="0" bIns="0" rtlCol="0" anchor="t">
            <a:spAutoFit/>
          </a:bodyPr>
          <a:lstStyle/>
          <a:p>
            <a:pPr lvl="1"/>
            <a:r>
              <a:rPr lang="en-US" sz="2400" b="1" dirty="0"/>
              <a:t>Finding your community </a:t>
            </a:r>
            <a:r>
              <a:rPr lang="en-US" sz="2400" dirty="0"/>
              <a:t>is more important than ever as classes, events, and even social activities take place virtually. </a:t>
            </a:r>
            <a:r>
              <a:rPr lang="en-US" sz="2400" b="1" dirty="0"/>
              <a:t>Amplify your impact </a:t>
            </a:r>
            <a:r>
              <a:rPr lang="en-US" sz="2400" dirty="0"/>
              <a:t>as a passionate student leader and bring together like-minded peers to </a:t>
            </a:r>
            <a:r>
              <a:rPr lang="en-US" sz="2400" b="1" dirty="0"/>
              <a:t>build vibrant digital communities </a:t>
            </a:r>
            <a:r>
              <a:rPr lang="en-US" sz="2400" dirty="0"/>
              <a:t>across the globe, learn new skills, and solve real-world problems. </a:t>
            </a:r>
            <a:endParaRPr lang="en-US" sz="2400" b="1" dirty="0">
              <a:cs typeface="Segoe UI"/>
            </a:endParaRPr>
          </a:p>
          <a:p>
            <a:pPr lvl="1"/>
            <a:endParaRPr lang="en-US" dirty="0"/>
          </a:p>
          <a:p>
            <a:pPr marL="742950" lvl="2" indent="-285750">
              <a:buFont typeface="Arial" panose="020B0604020202020204" pitchFamily="34" charset="0"/>
              <a:buChar char="•"/>
            </a:pPr>
            <a:r>
              <a:rPr lang="en-US" sz="1800" dirty="0"/>
              <a:t>Connect with other students who share your passion in focused Leagues and use tech to solve real-world challenges together</a:t>
            </a:r>
          </a:p>
          <a:p>
            <a:pPr marL="742950" lvl="2" indent="-285750">
              <a:buFont typeface="Arial" panose="020B0604020202020204" pitchFamily="34" charset="0"/>
              <a:buChar char="•"/>
            </a:pPr>
            <a:r>
              <a:rPr lang="en-US" sz="1800" dirty="0"/>
              <a:t>Kick-start your career with training and certifications, support for virtual events, and unique access to experts and mentors</a:t>
            </a:r>
          </a:p>
          <a:p>
            <a:pPr marL="742950" lvl="2" indent="-285750">
              <a:buFont typeface="Arial" panose="020B0604020202020204" pitchFamily="34" charset="0"/>
              <a:buChar char="•"/>
            </a:pPr>
            <a:r>
              <a:rPr lang="en-US" sz="1800" dirty="0"/>
              <a:t>Host digital events, offer guidance to other students, and earn recognition that separates your résumé from the pack</a:t>
            </a:r>
          </a:p>
          <a:p>
            <a:pPr lvl="2"/>
            <a:endParaRPr lang="en-US" dirty="0"/>
          </a:p>
          <a:p>
            <a:pPr lvl="2"/>
            <a:r>
              <a:rPr lang="en-US" sz="1800" b="1" dirty="0"/>
              <a:t>Applications are open year-round and selected students are onboarded quarterly!</a:t>
            </a:r>
          </a:p>
          <a:p>
            <a:pPr lvl="2"/>
            <a:r>
              <a:rPr lang="en-US" sz="1800" dirty="0"/>
              <a:t>			</a:t>
            </a:r>
          </a:p>
        </p:txBody>
      </p:sp>
      <p:pic>
        <p:nvPicPr>
          <p:cNvPr id="7" name="Picture 6" descr="A close up of a sign&#10;&#10;Description automatically generated">
            <a:extLst>
              <a:ext uri="{FF2B5EF4-FFF2-40B4-BE49-F238E27FC236}">
                <a16:creationId xmlns:a16="http://schemas.microsoft.com/office/drawing/2014/main" id="{070A81AD-28BE-4CAD-985A-D16D13C2317D}"/>
              </a:ext>
            </a:extLst>
          </p:cNvPr>
          <p:cNvPicPr>
            <a:picLocks noChangeAspect="1"/>
          </p:cNvPicPr>
          <p:nvPr/>
        </p:nvPicPr>
        <p:blipFill>
          <a:blip r:embed="rId3"/>
          <a:stretch>
            <a:fillRect/>
          </a:stretch>
        </p:blipFill>
        <p:spPr>
          <a:xfrm>
            <a:off x="10529455" y="177794"/>
            <a:ext cx="1489284" cy="1331262"/>
          </a:xfrm>
          <a:prstGeom prst="rect">
            <a:avLst/>
          </a:prstGeom>
        </p:spPr>
      </p:pic>
      <p:sp>
        <p:nvSpPr>
          <p:cNvPr id="3" name="TextBox 2">
            <a:extLst>
              <a:ext uri="{FF2B5EF4-FFF2-40B4-BE49-F238E27FC236}">
                <a16:creationId xmlns:a16="http://schemas.microsoft.com/office/drawing/2014/main" id="{A88DB639-8A27-4B59-8B97-51FD6D044F9D}"/>
              </a:ext>
            </a:extLst>
          </p:cNvPr>
          <p:cNvSpPr txBox="1"/>
          <p:nvPr/>
        </p:nvSpPr>
        <p:spPr>
          <a:xfrm>
            <a:off x="2955636" y="6345383"/>
            <a:ext cx="6280727" cy="307777"/>
          </a:xfrm>
          <a:prstGeom prst="rect">
            <a:avLst/>
          </a:prstGeom>
          <a:noFill/>
        </p:spPr>
        <p:txBody>
          <a:bodyPr wrap="square" lIns="0" tIns="0" rIns="0" bIns="0" rtlCol="0">
            <a:spAutoFit/>
          </a:bodyPr>
          <a:lstStyle/>
          <a:p>
            <a:r>
              <a:rPr lang="en-US" sz="2000" dirty="0">
                <a:hlinkClick r:id="rId4"/>
              </a:rPr>
              <a:t>StudentAmbassadors.com</a:t>
            </a:r>
            <a:r>
              <a:rPr lang="en-US" sz="2000" dirty="0">
                <a:gradFill>
                  <a:gsLst>
                    <a:gs pos="2917">
                      <a:schemeClr val="tx1"/>
                    </a:gs>
                    <a:gs pos="30000">
                      <a:schemeClr val="tx1"/>
                    </a:gs>
                  </a:gsLst>
                  <a:lin ang="5400000" scaled="0"/>
                </a:gradFill>
              </a:rPr>
              <a:t> </a:t>
            </a:r>
            <a:r>
              <a:rPr lang="en-US" sz="2000" dirty="0"/>
              <a:t>| #MSFTStudentAmbassadors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33102321"/>
      </p:ext>
    </p:extLst>
  </p:cSld>
  <p:clrMapOvr>
    <a:masterClrMapping/>
  </p:clrMapOvr>
  <mc:AlternateContent xmlns:mc="http://schemas.openxmlformats.org/markup-compatibility/2006" xmlns:p14="http://schemas.microsoft.com/office/powerpoint/2010/main">
    <mc:Choice Requires="p14">
      <p:transition spd="med" p14:dur="700" advTm="2954">
        <p:fade/>
      </p:transition>
    </mc:Choice>
    <mc:Fallback xmlns="">
      <p:transition spd="med" advTm="295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57544" y="307571"/>
            <a:ext cx="4503760" cy="553998"/>
          </a:xfrm>
        </p:spPr>
        <p:txBody>
          <a:bodyPr/>
          <a:lstStyle/>
          <a:p>
            <a:r>
              <a:rPr lang="en-US" spc="-100" dirty="0">
                <a:solidFill>
                  <a:srgbClr val="0078D4"/>
                </a:solidFill>
                <a:latin typeface="Segoe UI Semibold"/>
              </a:rPr>
              <a:t>Imagine Cup</a:t>
            </a:r>
          </a:p>
        </p:txBody>
      </p:sp>
      <p:pic>
        <p:nvPicPr>
          <p:cNvPr id="9" name="Picture 8" descr="A group of people that are standing in the snow&#10;&#10;Description automatically generated">
            <a:extLst>
              <a:ext uri="{FF2B5EF4-FFF2-40B4-BE49-F238E27FC236}">
                <a16:creationId xmlns:a16="http://schemas.microsoft.com/office/drawing/2014/main" id="{5E4BEA3A-45A2-4E18-B687-25DF69DAFB5E}"/>
              </a:ext>
            </a:extLst>
          </p:cNvPr>
          <p:cNvPicPr>
            <a:picLocks noChangeAspect="1"/>
          </p:cNvPicPr>
          <p:nvPr/>
        </p:nvPicPr>
        <p:blipFill rotWithShape="1">
          <a:blip r:embed="rId3"/>
          <a:srcRect l="23763" t="31333" r="22223" b="4004"/>
          <a:stretch/>
        </p:blipFill>
        <p:spPr>
          <a:xfrm>
            <a:off x="7059396" y="861569"/>
            <a:ext cx="4475281" cy="3570940"/>
          </a:xfrm>
          <a:prstGeom prst="rect">
            <a:avLst/>
          </a:prstGeom>
          <a:effectLst>
            <a:outerShdw blurRad="63500" sx="102000" sy="102000" algn="ctr" rotWithShape="0">
              <a:prstClr val="black">
                <a:alpha val="40000"/>
              </a:prstClr>
            </a:outerShdw>
          </a:effectLst>
        </p:spPr>
      </p:pic>
      <p:pic>
        <p:nvPicPr>
          <p:cNvPr id="3" name="Picture 2" descr="A screenshot of a video game&#10;&#10;Description automatically generated with low confidence">
            <a:extLst>
              <a:ext uri="{FF2B5EF4-FFF2-40B4-BE49-F238E27FC236}">
                <a16:creationId xmlns:a16="http://schemas.microsoft.com/office/drawing/2014/main" id="{3684C259-E743-4850-B026-30A927246985}"/>
              </a:ext>
            </a:extLst>
          </p:cNvPr>
          <p:cNvPicPr>
            <a:picLocks noChangeAspect="1"/>
          </p:cNvPicPr>
          <p:nvPr/>
        </p:nvPicPr>
        <p:blipFill>
          <a:blip r:embed="rId4"/>
          <a:stretch>
            <a:fillRect/>
          </a:stretch>
        </p:blipFill>
        <p:spPr>
          <a:xfrm>
            <a:off x="257544" y="1168401"/>
            <a:ext cx="4503760" cy="254257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3758D1C2-A7C5-4098-9214-D5B47FB36ED9}"/>
              </a:ext>
            </a:extLst>
          </p:cNvPr>
          <p:cNvPicPr>
            <a:picLocks noChangeAspect="1"/>
          </p:cNvPicPr>
          <p:nvPr/>
        </p:nvPicPr>
        <p:blipFill>
          <a:blip r:embed="rId5"/>
          <a:stretch>
            <a:fillRect/>
          </a:stretch>
        </p:blipFill>
        <p:spPr>
          <a:xfrm>
            <a:off x="3858359" y="3321276"/>
            <a:ext cx="4475281" cy="3385647"/>
          </a:xfrm>
          <a:prstGeom prst="rect">
            <a:avLst/>
          </a:prstGeom>
        </p:spPr>
      </p:pic>
      <p:pic>
        <p:nvPicPr>
          <p:cNvPr id="5" name="Picture 4">
            <a:extLst>
              <a:ext uri="{FF2B5EF4-FFF2-40B4-BE49-F238E27FC236}">
                <a16:creationId xmlns:a16="http://schemas.microsoft.com/office/drawing/2014/main" id="{B2EAD064-8B76-4327-B341-FE2B3B9E4E3A}"/>
              </a:ext>
            </a:extLst>
          </p:cNvPr>
          <p:cNvPicPr>
            <a:picLocks noChangeAspect="1"/>
          </p:cNvPicPr>
          <p:nvPr/>
        </p:nvPicPr>
        <p:blipFill rotWithShape="1">
          <a:blip r:embed="rId6"/>
          <a:srcRect b="14737"/>
          <a:stretch/>
        </p:blipFill>
        <p:spPr>
          <a:xfrm>
            <a:off x="394268" y="4739341"/>
            <a:ext cx="2792277" cy="686099"/>
          </a:xfrm>
          <a:prstGeom prst="rect">
            <a:avLst/>
          </a:prstGeom>
        </p:spPr>
      </p:pic>
      <p:pic>
        <p:nvPicPr>
          <p:cNvPr id="7" name="Picture 6">
            <a:extLst>
              <a:ext uri="{FF2B5EF4-FFF2-40B4-BE49-F238E27FC236}">
                <a16:creationId xmlns:a16="http://schemas.microsoft.com/office/drawing/2014/main" id="{9AB6EB5A-50C8-4975-A663-19529790AA4F}"/>
              </a:ext>
            </a:extLst>
          </p:cNvPr>
          <p:cNvPicPr>
            <a:picLocks noChangeAspect="1"/>
          </p:cNvPicPr>
          <p:nvPr/>
        </p:nvPicPr>
        <p:blipFill>
          <a:blip r:embed="rId7"/>
          <a:stretch>
            <a:fillRect/>
          </a:stretch>
        </p:blipFill>
        <p:spPr>
          <a:xfrm>
            <a:off x="9508505" y="5153960"/>
            <a:ext cx="1552963" cy="1552963"/>
          </a:xfrm>
          <a:prstGeom prst="rect">
            <a:avLst/>
          </a:prstGeom>
        </p:spPr>
      </p:pic>
      <p:sp>
        <p:nvSpPr>
          <p:cNvPr id="8" name="TextBox 7">
            <a:extLst>
              <a:ext uri="{FF2B5EF4-FFF2-40B4-BE49-F238E27FC236}">
                <a16:creationId xmlns:a16="http://schemas.microsoft.com/office/drawing/2014/main" id="{EB31ED07-B036-4169-878D-BEED44852B74}"/>
              </a:ext>
            </a:extLst>
          </p:cNvPr>
          <p:cNvSpPr txBox="1"/>
          <p:nvPr/>
        </p:nvSpPr>
        <p:spPr>
          <a:xfrm>
            <a:off x="8578106" y="4599962"/>
            <a:ext cx="3413760" cy="553998"/>
          </a:xfrm>
          <a:prstGeom prst="rect">
            <a:avLst/>
          </a:prstGeom>
          <a:noFill/>
        </p:spPr>
        <p:txBody>
          <a:bodyPr wrap="square" lIns="0" tIns="0" rIns="0" bIns="0" rtlCol="0">
            <a:spAutoFit/>
          </a:bodyPr>
          <a:lstStyle/>
          <a:p>
            <a:pPr algn="ctr"/>
            <a:r>
              <a:rPr lang="it-IT" dirty="0">
                <a:gradFill>
                  <a:gsLst>
                    <a:gs pos="2917">
                      <a:schemeClr val="tx1"/>
                    </a:gs>
                    <a:gs pos="30000">
                      <a:schemeClr val="tx1"/>
                    </a:gs>
                  </a:gsLst>
                  <a:lin ang="5400000" scaled="0"/>
                </a:gradFill>
              </a:rPr>
              <a:t>Want to be the protagonist of the next edition?</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23568" y="251367"/>
            <a:ext cx="11018520" cy="492443"/>
          </a:xfrm>
        </p:spPr>
        <p:txBody>
          <a:bodyPr/>
          <a:lstStyle/>
          <a:p>
            <a:r>
              <a:rPr lang="en-US" sz="3200">
                <a:cs typeface="Segoe UI"/>
              </a:rPr>
              <a:t>Journey to the 2022 World Finals – our 20</a:t>
            </a:r>
            <a:r>
              <a:rPr lang="en-US" sz="3200" baseline="30000">
                <a:cs typeface="Segoe UI"/>
              </a:rPr>
              <a:t>th</a:t>
            </a:r>
            <a:r>
              <a:rPr lang="en-US" sz="3200">
                <a:cs typeface="Segoe UI"/>
              </a:rPr>
              <a:t> Anniversary</a:t>
            </a:r>
            <a:endParaRPr lang="en-US" sz="3200"/>
          </a:p>
        </p:txBody>
      </p:sp>
      <p:pic>
        <p:nvPicPr>
          <p:cNvPr id="2" name="Picture 1">
            <a:extLst>
              <a:ext uri="{FF2B5EF4-FFF2-40B4-BE49-F238E27FC236}">
                <a16:creationId xmlns:a16="http://schemas.microsoft.com/office/drawing/2014/main" id="{C118B211-5851-4E40-AB02-A8B95B97AA68}"/>
              </a:ext>
            </a:extLst>
          </p:cNvPr>
          <p:cNvPicPr>
            <a:picLocks noChangeAspect="1"/>
          </p:cNvPicPr>
          <p:nvPr/>
        </p:nvPicPr>
        <p:blipFill rotWithShape="1">
          <a:blip r:embed="rId3"/>
          <a:srcRect r="42522"/>
          <a:stretch/>
        </p:blipFill>
        <p:spPr>
          <a:xfrm>
            <a:off x="9579932" y="940491"/>
            <a:ext cx="2205319" cy="25459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BD1D016-AA6A-43B4-89C1-A3E359E9E225}"/>
              </a:ext>
            </a:extLst>
          </p:cNvPr>
          <p:cNvSpPr txBox="1"/>
          <p:nvPr/>
        </p:nvSpPr>
        <p:spPr>
          <a:xfrm>
            <a:off x="323568" y="1150153"/>
            <a:ext cx="8904653" cy="4616648"/>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Launched in September 2021 – tens of thousands of students registered from over 150 countries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Thousands of competitors submitted projects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 are down to the top 48 top teams across 3 regions – Americas, Asia, and EMEA (Europe, Middle East, and Africa)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Judges in each region will select a 1</a:t>
            </a:r>
            <a:r>
              <a:rPr kumimoji="0" lang="en-US" sz="2000" b="0" i="0" u="none" strike="noStrike" kern="120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rPr>
              <a:t>st</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place team in each category, with the top team in the region moving on to the World Championship</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 3 teams selected to advance to the World Championship will receive $5,000 USD and Microsoft Azure credits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 9 other category winning teams will receive $2,500 USD and Microsoft Azure credits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World Champion team wins $100,000 USD and mentoring session with Microsoft CEO, Satya Nadella!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69682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Useful links</a:t>
            </a:r>
          </a:p>
        </p:txBody>
      </p:sp>
      <p:sp>
        <p:nvSpPr>
          <p:cNvPr id="6" name="Text Placeholder 5"/>
          <p:cNvSpPr>
            <a:spLocks noGrp="1"/>
          </p:cNvSpPr>
          <p:nvPr>
            <p:ph type="body" sz="quarter" idx="10"/>
          </p:nvPr>
        </p:nvSpPr>
        <p:spPr>
          <a:xfrm>
            <a:off x="586740" y="1570440"/>
            <a:ext cx="11018520" cy="5281446"/>
          </a:xfrm>
        </p:spPr>
        <p:txBody>
          <a:bodyPr vert="horz" wrap="square" lIns="0" tIns="0" rIns="0" bIns="0" rtlCol="0" anchor="t">
            <a:spAutoFit/>
          </a:bodyPr>
          <a:lstStyle/>
          <a:p>
            <a:r>
              <a:rPr lang="en-US" sz="1200" b="0" dirty="0">
                <a:solidFill>
                  <a:schemeClr val="tx1"/>
                </a:solidFill>
                <a:effectLst/>
                <a:latin typeface="+mj-lt"/>
              </a:rPr>
              <a:t>Azure for Students: https://</a:t>
            </a:r>
            <a:r>
              <a:rPr lang="en-US" sz="1200" b="0" dirty="0" err="1">
                <a:solidFill>
                  <a:schemeClr val="tx1"/>
                </a:solidFill>
                <a:effectLst/>
                <a:latin typeface="+mj-lt"/>
              </a:rPr>
              <a:t>azure.microsoft.com</a:t>
            </a:r>
            <a:r>
              <a:rPr lang="en-US" sz="1200" b="0" dirty="0">
                <a:solidFill>
                  <a:schemeClr val="tx1"/>
                </a:solidFill>
                <a:effectLst/>
                <a:latin typeface="+mj-lt"/>
              </a:rPr>
              <a:t>/free/students</a:t>
            </a:r>
          </a:p>
          <a:p>
            <a:br>
              <a:rPr lang="en-US" sz="1200" b="0" dirty="0">
                <a:solidFill>
                  <a:schemeClr val="tx1"/>
                </a:solidFill>
                <a:effectLst/>
                <a:latin typeface="+mj-lt"/>
              </a:rPr>
            </a:br>
            <a:r>
              <a:rPr lang="en-US" sz="1200" b="0" dirty="0">
                <a:solidFill>
                  <a:schemeClr val="tx1"/>
                </a:solidFill>
                <a:effectLst/>
                <a:latin typeface="+mj-lt"/>
              </a:rPr>
              <a:t>Azure Dev Tools for Teaching: http://</a:t>
            </a:r>
            <a:r>
              <a:rPr lang="en-US" sz="1200" b="0" dirty="0" err="1">
                <a:solidFill>
                  <a:schemeClr val="tx1"/>
                </a:solidFill>
                <a:effectLst/>
                <a:latin typeface="+mj-lt"/>
              </a:rPr>
              <a:t>aka.ms</a:t>
            </a:r>
            <a:r>
              <a:rPr lang="en-US" sz="1200" b="0" dirty="0">
                <a:solidFill>
                  <a:schemeClr val="tx1"/>
                </a:solidFill>
                <a:effectLst/>
                <a:latin typeface="+mj-lt"/>
              </a:rPr>
              <a:t>/</a:t>
            </a:r>
            <a:r>
              <a:rPr lang="en-US" sz="1200" b="0" dirty="0" err="1">
                <a:solidFill>
                  <a:schemeClr val="tx1"/>
                </a:solidFill>
                <a:effectLst/>
                <a:latin typeface="+mj-lt"/>
              </a:rPr>
              <a:t>azuredevtoolsforteaching</a:t>
            </a:r>
            <a:endParaRPr lang="en-US" sz="1200" b="0" dirty="0">
              <a:solidFill>
                <a:schemeClr val="tx1"/>
              </a:solidFill>
              <a:effectLst/>
              <a:latin typeface="+mj-lt"/>
            </a:endParaRPr>
          </a:p>
          <a:p>
            <a:br>
              <a:rPr lang="en-US" sz="1200" b="0" dirty="0">
                <a:solidFill>
                  <a:schemeClr val="tx1"/>
                </a:solidFill>
                <a:effectLst/>
                <a:latin typeface="+mj-lt"/>
              </a:rPr>
            </a:br>
            <a:r>
              <a:rPr lang="en-US" sz="1200" b="0" dirty="0">
                <a:solidFill>
                  <a:schemeClr val="tx1"/>
                </a:solidFill>
                <a:effectLst/>
                <a:latin typeface="+mj-lt"/>
              </a:rPr>
              <a:t>Microsoft Learn Student Ambassadors: http://</a:t>
            </a:r>
            <a:r>
              <a:rPr lang="en-US" sz="1200" b="0" dirty="0" err="1">
                <a:solidFill>
                  <a:schemeClr val="tx1"/>
                </a:solidFill>
                <a:effectLst/>
                <a:latin typeface="+mj-lt"/>
              </a:rPr>
              <a:t>aka.ms</a:t>
            </a:r>
            <a:r>
              <a:rPr lang="en-US" sz="1200" b="0" dirty="0">
                <a:solidFill>
                  <a:schemeClr val="tx1"/>
                </a:solidFill>
                <a:effectLst/>
                <a:latin typeface="+mj-lt"/>
              </a:rPr>
              <a:t>/</a:t>
            </a:r>
            <a:r>
              <a:rPr lang="en-US" sz="1200" b="0" dirty="0" err="1">
                <a:solidFill>
                  <a:schemeClr val="tx1"/>
                </a:solidFill>
                <a:effectLst/>
                <a:latin typeface="+mj-lt"/>
              </a:rPr>
              <a:t>studentambassadors</a:t>
            </a:r>
            <a:endParaRPr lang="en-US" sz="1200" b="0" dirty="0">
              <a:solidFill>
                <a:schemeClr val="tx1"/>
              </a:solidFill>
              <a:effectLst/>
              <a:latin typeface="+mj-lt"/>
            </a:endParaRPr>
          </a:p>
          <a:p>
            <a:br>
              <a:rPr lang="en-US" sz="1200" b="0" dirty="0">
                <a:solidFill>
                  <a:schemeClr val="tx1"/>
                </a:solidFill>
                <a:effectLst/>
                <a:latin typeface="+mj-lt"/>
              </a:rPr>
            </a:br>
            <a:r>
              <a:rPr lang="en-US" sz="1200" b="0" dirty="0">
                <a:solidFill>
                  <a:schemeClr val="tx1"/>
                </a:solidFill>
                <a:effectLst/>
                <a:latin typeface="+mj-lt"/>
              </a:rPr>
              <a:t>Microsoft Learn Educators: https://</a:t>
            </a:r>
            <a:r>
              <a:rPr lang="en-US" sz="1200" b="0" dirty="0" err="1">
                <a:solidFill>
                  <a:schemeClr val="tx1"/>
                </a:solidFill>
                <a:effectLst/>
                <a:latin typeface="+mj-lt"/>
              </a:rPr>
              <a:t>docs.microsoft.com</a:t>
            </a:r>
            <a:r>
              <a:rPr lang="en-US" sz="1200" b="0" dirty="0">
                <a:solidFill>
                  <a:schemeClr val="tx1"/>
                </a:solidFill>
                <a:effectLst/>
                <a:latin typeface="+mj-lt"/>
              </a:rPr>
              <a:t>/learn/educator-center/programs/</a:t>
            </a:r>
            <a:r>
              <a:rPr lang="en-US" sz="1200" b="0" dirty="0" err="1">
                <a:solidFill>
                  <a:schemeClr val="tx1"/>
                </a:solidFill>
                <a:effectLst/>
                <a:latin typeface="+mj-lt"/>
              </a:rPr>
              <a:t>msle</a:t>
            </a:r>
            <a:r>
              <a:rPr lang="en-US" sz="1200" b="0" dirty="0">
                <a:solidFill>
                  <a:schemeClr val="tx1"/>
                </a:solidFill>
                <a:effectLst/>
                <a:latin typeface="+mj-lt"/>
              </a:rPr>
              <a:t>/program-instructions</a:t>
            </a:r>
          </a:p>
          <a:p>
            <a:br>
              <a:rPr lang="en-US" sz="1200" b="0" dirty="0">
                <a:solidFill>
                  <a:schemeClr val="tx1"/>
                </a:solidFill>
                <a:effectLst/>
                <a:latin typeface="+mj-lt"/>
              </a:rPr>
            </a:br>
            <a:r>
              <a:rPr lang="en-US" sz="1200" b="0" dirty="0">
                <a:solidFill>
                  <a:schemeClr val="tx1"/>
                </a:solidFill>
                <a:effectLst/>
                <a:latin typeface="+mj-lt"/>
              </a:rPr>
              <a:t>Internship Learning Path on Learn: https://</a:t>
            </a:r>
            <a:r>
              <a:rPr lang="en-US" sz="1200" b="0" dirty="0" err="1">
                <a:solidFill>
                  <a:schemeClr val="tx1"/>
                </a:solidFill>
                <a:effectLst/>
                <a:latin typeface="+mj-lt"/>
              </a:rPr>
              <a:t>docs.microsoft.com</a:t>
            </a:r>
            <a:r>
              <a:rPr lang="en-US" sz="1200" b="0" dirty="0">
                <a:solidFill>
                  <a:schemeClr val="tx1"/>
                </a:solidFill>
                <a:effectLst/>
                <a:latin typeface="+mj-lt"/>
              </a:rPr>
              <a:t>/learn/paths/start-career-in-tech</a:t>
            </a:r>
          </a:p>
          <a:p>
            <a:br>
              <a:rPr lang="en-US" sz="1200" b="0" dirty="0">
                <a:solidFill>
                  <a:schemeClr val="tx1"/>
                </a:solidFill>
                <a:effectLst/>
                <a:latin typeface="+mj-lt"/>
              </a:rPr>
            </a:br>
            <a:r>
              <a:rPr lang="en-US" sz="1200" b="0" dirty="0">
                <a:solidFill>
                  <a:schemeClr val="tx1"/>
                </a:solidFill>
                <a:effectLst/>
                <a:latin typeface="+mj-lt"/>
              </a:rPr>
              <a:t>Learn for Students: https://</a:t>
            </a:r>
            <a:r>
              <a:rPr lang="en-US" sz="1200" b="0" dirty="0" err="1">
                <a:solidFill>
                  <a:schemeClr val="tx1"/>
                </a:solidFill>
                <a:effectLst/>
                <a:latin typeface="+mj-lt"/>
              </a:rPr>
              <a:t>docs.microsoft.com</a:t>
            </a:r>
            <a:r>
              <a:rPr lang="en-US" sz="1200" b="0" dirty="0">
                <a:solidFill>
                  <a:schemeClr val="tx1"/>
                </a:solidFill>
                <a:effectLst/>
                <a:latin typeface="+mj-lt"/>
              </a:rPr>
              <a:t>/learn/browse/?roles=student</a:t>
            </a:r>
          </a:p>
          <a:p>
            <a:br>
              <a:rPr lang="en-US" sz="1200" b="0" dirty="0">
                <a:solidFill>
                  <a:schemeClr val="tx1"/>
                </a:solidFill>
                <a:effectLst/>
                <a:latin typeface="+mj-lt"/>
              </a:rPr>
            </a:br>
            <a:r>
              <a:rPr lang="en-US" sz="1200" b="0" dirty="0">
                <a:solidFill>
                  <a:schemeClr val="tx1"/>
                </a:solidFill>
                <a:effectLst/>
                <a:latin typeface="+mj-lt"/>
              </a:rPr>
              <a:t>Microsoft Learn Educator Center: https://</a:t>
            </a:r>
            <a:r>
              <a:rPr lang="en-US" sz="1200" b="0" dirty="0" err="1">
                <a:solidFill>
                  <a:schemeClr val="tx1"/>
                </a:solidFill>
                <a:effectLst/>
                <a:latin typeface="+mj-lt"/>
              </a:rPr>
              <a:t>aka.ms</a:t>
            </a:r>
            <a:r>
              <a:rPr lang="en-US" sz="1200" b="0" dirty="0">
                <a:solidFill>
                  <a:schemeClr val="tx1"/>
                </a:solidFill>
                <a:effectLst/>
                <a:latin typeface="+mj-lt"/>
              </a:rPr>
              <a:t>/</a:t>
            </a:r>
            <a:r>
              <a:rPr lang="en-US" sz="1200" b="0" dirty="0" err="1">
                <a:solidFill>
                  <a:schemeClr val="tx1"/>
                </a:solidFill>
                <a:effectLst/>
                <a:latin typeface="+mj-lt"/>
              </a:rPr>
              <a:t>educenter</a:t>
            </a:r>
            <a:endParaRPr lang="en-US" sz="1200" b="0" dirty="0">
              <a:solidFill>
                <a:schemeClr val="tx1"/>
              </a:solidFill>
              <a:effectLst/>
              <a:latin typeface="+mj-lt"/>
            </a:endParaRPr>
          </a:p>
          <a:p>
            <a:br>
              <a:rPr lang="en-US" sz="1200" b="0" dirty="0">
                <a:solidFill>
                  <a:schemeClr val="tx1"/>
                </a:solidFill>
                <a:effectLst/>
                <a:latin typeface="+mj-lt"/>
              </a:rPr>
            </a:br>
            <a:r>
              <a:rPr lang="en-US" sz="1200" b="0" dirty="0">
                <a:solidFill>
                  <a:schemeClr val="tx1"/>
                </a:solidFill>
                <a:effectLst/>
                <a:latin typeface="+mj-lt"/>
              </a:rPr>
              <a:t>Microsoft Research Academic Programs: https://</a:t>
            </a:r>
            <a:r>
              <a:rPr lang="en-US" sz="1200" b="0" dirty="0" err="1">
                <a:solidFill>
                  <a:schemeClr val="tx1"/>
                </a:solidFill>
                <a:effectLst/>
                <a:latin typeface="+mj-lt"/>
              </a:rPr>
              <a:t>aka.ms</a:t>
            </a:r>
            <a:r>
              <a:rPr lang="en-US" sz="1200" b="0" dirty="0">
                <a:solidFill>
                  <a:schemeClr val="tx1"/>
                </a:solidFill>
                <a:effectLst/>
                <a:latin typeface="+mj-lt"/>
              </a:rPr>
              <a:t>/</a:t>
            </a:r>
            <a:r>
              <a:rPr lang="en-US" sz="1200" b="0" dirty="0" err="1">
                <a:solidFill>
                  <a:schemeClr val="tx1"/>
                </a:solidFill>
                <a:effectLst/>
                <a:latin typeface="+mj-lt"/>
              </a:rPr>
              <a:t>researchfaculty</a:t>
            </a:r>
            <a:endParaRPr lang="en-US" sz="1200" b="0" dirty="0">
              <a:solidFill>
                <a:schemeClr val="tx1"/>
              </a:solidFill>
              <a:effectLst/>
              <a:latin typeface="+mj-lt"/>
            </a:endParaRPr>
          </a:p>
          <a:p>
            <a:br>
              <a:rPr lang="en-US" sz="1200" b="0" dirty="0">
                <a:solidFill>
                  <a:schemeClr val="tx1"/>
                </a:solidFill>
                <a:effectLst/>
                <a:latin typeface="+mj-lt"/>
              </a:rPr>
            </a:br>
            <a:r>
              <a:rPr lang="en-US" sz="1200" b="0" dirty="0">
                <a:solidFill>
                  <a:schemeClr val="tx1"/>
                </a:solidFill>
                <a:effectLst/>
                <a:latin typeface="+mj-lt"/>
              </a:rPr>
              <a:t>Azure for Education: https://</a:t>
            </a:r>
            <a:r>
              <a:rPr lang="en-US" sz="1200" b="0" dirty="0" err="1">
                <a:solidFill>
                  <a:schemeClr val="tx1"/>
                </a:solidFill>
                <a:effectLst/>
                <a:latin typeface="+mj-lt"/>
              </a:rPr>
              <a:t>azure.microsoft.com</a:t>
            </a:r>
            <a:r>
              <a:rPr lang="en-US" sz="1200" b="0" dirty="0">
                <a:solidFill>
                  <a:schemeClr val="tx1"/>
                </a:solidFill>
                <a:effectLst/>
                <a:latin typeface="+mj-lt"/>
              </a:rPr>
              <a:t>/developer/students/</a:t>
            </a:r>
          </a:p>
          <a:p>
            <a:br>
              <a:rPr lang="en-US" sz="1200" b="0" dirty="0">
                <a:solidFill>
                  <a:schemeClr val="tx1"/>
                </a:solidFill>
                <a:effectLst/>
                <a:latin typeface="+mj-lt"/>
              </a:rPr>
            </a:br>
            <a:r>
              <a:rPr lang="en-US" sz="1200" b="0" dirty="0">
                <a:solidFill>
                  <a:schemeClr val="tx1"/>
                </a:solidFill>
                <a:effectLst/>
                <a:latin typeface="+mj-lt"/>
              </a:rPr>
              <a:t>Educator Developer Blog: https://</a:t>
            </a:r>
            <a:r>
              <a:rPr lang="en-US" sz="1200" b="0" dirty="0" err="1">
                <a:solidFill>
                  <a:schemeClr val="tx1"/>
                </a:solidFill>
                <a:effectLst/>
                <a:latin typeface="+mj-lt"/>
              </a:rPr>
              <a:t>aka.ms</a:t>
            </a:r>
            <a:r>
              <a:rPr lang="en-US" sz="1200" b="0" dirty="0">
                <a:solidFill>
                  <a:schemeClr val="tx1"/>
                </a:solidFill>
                <a:effectLst/>
                <a:latin typeface="+mj-lt"/>
              </a:rPr>
              <a:t>/faculty</a:t>
            </a:r>
          </a:p>
          <a:p>
            <a:br>
              <a:rPr lang="en-US" sz="1200" b="0" dirty="0">
                <a:solidFill>
                  <a:schemeClr val="tx1"/>
                </a:solidFill>
                <a:effectLst/>
                <a:latin typeface="+mj-lt"/>
              </a:rPr>
            </a:br>
            <a:r>
              <a:rPr lang="en-US" sz="1200" b="0" dirty="0">
                <a:solidFill>
                  <a:schemeClr val="tx1"/>
                </a:solidFill>
                <a:effectLst/>
                <a:latin typeface="+mj-lt"/>
              </a:rPr>
              <a:t>Azure Lab Services: https://</a:t>
            </a:r>
            <a:r>
              <a:rPr lang="en-US" sz="1200" b="0" dirty="0" err="1">
                <a:solidFill>
                  <a:schemeClr val="tx1"/>
                </a:solidFill>
                <a:effectLst/>
                <a:latin typeface="+mj-lt"/>
              </a:rPr>
              <a:t>aka.ms</a:t>
            </a:r>
            <a:r>
              <a:rPr lang="en-US" sz="1200" b="0" dirty="0">
                <a:solidFill>
                  <a:schemeClr val="tx1"/>
                </a:solidFill>
                <a:effectLst/>
                <a:latin typeface="+mj-lt"/>
              </a:rPr>
              <a:t>/</a:t>
            </a:r>
            <a:r>
              <a:rPr lang="en-US" sz="1200" b="0" dirty="0" err="1">
                <a:solidFill>
                  <a:schemeClr val="tx1"/>
                </a:solidFill>
                <a:effectLst/>
                <a:latin typeface="+mj-lt"/>
              </a:rPr>
              <a:t>azurelabservices</a:t>
            </a:r>
            <a:endParaRPr lang="en-US" sz="1200" b="0" dirty="0">
              <a:solidFill>
                <a:schemeClr val="tx1"/>
              </a:solidFill>
              <a:effectLst/>
              <a:latin typeface="+mj-lt"/>
            </a:endParaRPr>
          </a:p>
          <a:p>
            <a:br>
              <a:rPr lang="en-US" sz="1200" b="0" dirty="0">
                <a:solidFill>
                  <a:schemeClr val="tx1"/>
                </a:solidFill>
                <a:effectLst/>
                <a:latin typeface="+mj-lt"/>
              </a:rPr>
            </a:br>
            <a:r>
              <a:rPr lang="en-US" sz="1200" b="0" dirty="0">
                <a:solidFill>
                  <a:schemeClr val="tx1"/>
                </a:solidFill>
                <a:effectLst/>
                <a:latin typeface="+mj-lt"/>
              </a:rPr>
              <a:t>GitHub Classroom: https://</a:t>
            </a:r>
            <a:r>
              <a:rPr lang="en-US" sz="1200" b="0" dirty="0" err="1">
                <a:solidFill>
                  <a:schemeClr val="tx1"/>
                </a:solidFill>
                <a:effectLst/>
                <a:latin typeface="+mj-lt"/>
              </a:rPr>
              <a:t>classroom.github.com</a:t>
            </a:r>
            <a:r>
              <a:rPr lang="en-US" sz="1200" b="0" dirty="0">
                <a:solidFill>
                  <a:schemeClr val="tx1"/>
                </a:solidFill>
                <a:effectLst/>
                <a:latin typeface="+mj-lt"/>
              </a:rPr>
              <a:t>/</a:t>
            </a:r>
          </a:p>
          <a:p>
            <a:br>
              <a:rPr lang="en-US" sz="1200" b="0" dirty="0">
                <a:solidFill>
                  <a:schemeClr val="tx1"/>
                </a:solidFill>
                <a:effectLst/>
                <a:latin typeface="+mj-lt"/>
              </a:rPr>
            </a:br>
            <a:r>
              <a:rPr lang="en-US" sz="1200" b="0" dirty="0">
                <a:solidFill>
                  <a:schemeClr val="tx1"/>
                </a:solidFill>
                <a:effectLst/>
                <a:latin typeface="+mj-lt"/>
              </a:rPr>
              <a:t>GitHub </a:t>
            </a:r>
            <a:r>
              <a:rPr lang="en-US" sz="1200" b="0" dirty="0" err="1">
                <a:solidFill>
                  <a:schemeClr val="tx1"/>
                </a:solidFill>
                <a:effectLst/>
                <a:latin typeface="+mj-lt"/>
              </a:rPr>
              <a:t>Codespaces</a:t>
            </a:r>
            <a:r>
              <a:rPr lang="en-US" sz="1200" b="0" dirty="0">
                <a:solidFill>
                  <a:schemeClr val="tx1"/>
                </a:solidFill>
                <a:effectLst/>
                <a:latin typeface="+mj-lt"/>
              </a:rPr>
              <a:t>: https://</a:t>
            </a:r>
            <a:r>
              <a:rPr lang="en-US" sz="1200" b="0" dirty="0" err="1">
                <a:solidFill>
                  <a:schemeClr val="tx1"/>
                </a:solidFill>
                <a:effectLst/>
                <a:latin typeface="+mj-lt"/>
              </a:rPr>
              <a:t>github.com</a:t>
            </a:r>
            <a:r>
              <a:rPr lang="en-US" sz="1200" b="0" dirty="0">
                <a:solidFill>
                  <a:schemeClr val="tx1"/>
                </a:solidFill>
                <a:effectLst/>
                <a:latin typeface="+mj-lt"/>
              </a:rPr>
              <a:t>/features/</a:t>
            </a:r>
            <a:r>
              <a:rPr lang="en-US" sz="1200" b="0" dirty="0" err="1">
                <a:solidFill>
                  <a:schemeClr val="tx1"/>
                </a:solidFill>
                <a:effectLst/>
                <a:latin typeface="+mj-lt"/>
              </a:rPr>
              <a:t>codespaces</a:t>
            </a:r>
            <a:endParaRPr lang="en-US" sz="1200" b="0" dirty="0">
              <a:solidFill>
                <a:schemeClr val="tx1"/>
              </a:solidFill>
              <a:effectLst/>
              <a:latin typeface="+mj-lt"/>
            </a:endParaRPr>
          </a:p>
          <a:p>
            <a:pPr lvl="1"/>
            <a:endParaRPr lang="en-US" sz="1200" dirty="0">
              <a:solidFill>
                <a:schemeClr val="tx1"/>
              </a:solidFill>
              <a:latin typeface="+mj-lt"/>
            </a:endParaRPr>
          </a:p>
        </p:txBody>
      </p:sp>
    </p:spTree>
    <p:extLst>
      <p:ext uri="{BB962C8B-B14F-4D97-AF65-F5344CB8AC3E}">
        <p14:creationId xmlns:p14="http://schemas.microsoft.com/office/powerpoint/2010/main" val="2412560224"/>
      </p:ext>
    </p:extLst>
  </p:cSld>
  <p:clrMapOvr>
    <a:masterClrMapping/>
  </p:clrMapOvr>
  <mc:AlternateContent xmlns:mc="http://schemas.openxmlformats.org/markup-compatibility/2006" xmlns:p14="http://schemas.microsoft.com/office/powerpoint/2010/main">
    <mc:Choice Requires="p14">
      <p:transition spd="med" p14:dur="700" advTm="2954">
        <p:fade/>
      </p:transition>
    </mc:Choice>
    <mc:Fallback xmlns="">
      <p:transition spd="med" advTm="2954">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412410"/>
            <a:ext cx="11465560" cy="899665"/>
          </a:xfrm>
        </p:spPr>
        <p:txBody>
          <a:bodyPr/>
          <a:lstStyle/>
          <a:p>
            <a:r>
              <a:rPr lang="en-US"/>
              <a:t>Technical skills are more important than ever</a:t>
            </a:r>
          </a:p>
        </p:txBody>
      </p:sp>
      <p:grpSp>
        <p:nvGrpSpPr>
          <p:cNvPr id="3" name="Group 2">
            <a:extLst>
              <a:ext uri="{FF2B5EF4-FFF2-40B4-BE49-F238E27FC236}">
                <a16:creationId xmlns:a16="http://schemas.microsoft.com/office/drawing/2014/main" id="{4E3EE219-576D-434D-A44A-3CB90FA868C3}"/>
              </a:ext>
              <a:ext uri="{C183D7F6-B498-43B3-948B-1728B52AA6E4}">
                <adec:decorative xmlns:adec="http://schemas.microsoft.com/office/drawing/2017/decorative" val="1"/>
              </a:ext>
            </a:extLst>
          </p:cNvPr>
          <p:cNvGrpSpPr/>
          <p:nvPr/>
        </p:nvGrpSpPr>
        <p:grpSpPr>
          <a:xfrm>
            <a:off x="0" y="2207195"/>
            <a:ext cx="12192001" cy="4650805"/>
            <a:chOff x="0" y="2207195"/>
            <a:chExt cx="12192001" cy="4650805"/>
          </a:xfrm>
        </p:grpSpPr>
        <p:grpSp>
          <p:nvGrpSpPr>
            <p:cNvPr id="9" name="Group 8">
              <a:extLst>
                <a:ext uri="{FF2B5EF4-FFF2-40B4-BE49-F238E27FC236}">
                  <a16:creationId xmlns:a16="http://schemas.microsoft.com/office/drawing/2014/main" id="{129AA966-4AA0-41F7-A7DC-EDF70C04CD35}"/>
                </a:ext>
              </a:extLst>
            </p:cNvPr>
            <p:cNvGrpSpPr/>
            <p:nvPr/>
          </p:nvGrpSpPr>
          <p:grpSpPr>
            <a:xfrm>
              <a:off x="0" y="2207195"/>
              <a:ext cx="12192001" cy="4650805"/>
              <a:chOff x="0" y="2207195"/>
              <a:chExt cx="12192001" cy="4650805"/>
            </a:xfrm>
          </p:grpSpPr>
          <p:pic>
            <p:nvPicPr>
              <p:cNvPr id="87" name="Graphic 86">
                <a:extLst>
                  <a:ext uri="{FF2B5EF4-FFF2-40B4-BE49-F238E27FC236}">
                    <a16:creationId xmlns:a16="http://schemas.microsoft.com/office/drawing/2014/main" id="{D65E8D5A-38F9-4911-80B6-2EEE8FEDEBA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2120" t="25114" r="22453" b="46159"/>
              <a:stretch/>
            </p:blipFill>
            <p:spPr>
              <a:xfrm flipH="1">
                <a:off x="1" y="3222732"/>
                <a:ext cx="1279179" cy="1339803"/>
              </a:xfrm>
              <a:custGeom>
                <a:avLst/>
                <a:gdLst>
                  <a:gd name="connsiteX0" fmla="*/ 1279179 w 1279179"/>
                  <a:gd name="connsiteY0" fmla="*/ 0 h 1339803"/>
                  <a:gd name="connsiteX1" fmla="*/ 0 w 1279179"/>
                  <a:gd name="connsiteY1" fmla="*/ 1339803 h 1339803"/>
                  <a:gd name="connsiteX2" fmla="*/ 1279179 w 1279179"/>
                  <a:gd name="connsiteY2" fmla="*/ 1339803 h 1339803"/>
                </a:gdLst>
                <a:ahLst/>
                <a:cxnLst>
                  <a:cxn ang="0">
                    <a:pos x="connsiteX0" y="connsiteY0"/>
                  </a:cxn>
                  <a:cxn ang="0">
                    <a:pos x="connsiteX1" y="connsiteY1"/>
                  </a:cxn>
                  <a:cxn ang="0">
                    <a:pos x="connsiteX2" y="connsiteY2"/>
                  </a:cxn>
                </a:cxnLst>
                <a:rect l="l" t="t" r="r" b="b"/>
                <a:pathLst>
                  <a:path w="1279179" h="1339803">
                    <a:moveTo>
                      <a:pt x="1279179" y="0"/>
                    </a:moveTo>
                    <a:lnTo>
                      <a:pt x="0" y="1339803"/>
                    </a:lnTo>
                    <a:lnTo>
                      <a:pt x="1279179" y="1339803"/>
                    </a:lnTo>
                    <a:close/>
                  </a:path>
                </a:pathLst>
              </a:custGeom>
            </p:spPr>
          </p:pic>
          <p:pic>
            <p:nvPicPr>
              <p:cNvPr id="83" name="Graphic 82">
                <a:extLst>
                  <a:ext uri="{FF2B5EF4-FFF2-40B4-BE49-F238E27FC236}">
                    <a16:creationId xmlns:a16="http://schemas.microsoft.com/office/drawing/2014/main" id="{1A84D780-FFD7-4732-BA59-CB2B85DBEBF5}"/>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50071" b="46159"/>
              <a:stretch/>
            </p:blipFill>
            <p:spPr>
              <a:xfrm flipH="1">
                <a:off x="5577833" y="6426925"/>
                <a:ext cx="6614167" cy="141150"/>
              </a:xfrm>
              <a:custGeom>
                <a:avLst/>
                <a:gdLst>
                  <a:gd name="connsiteX0" fmla="*/ 0 w 6614167"/>
                  <a:gd name="connsiteY0" fmla="*/ 0 h 141150"/>
                  <a:gd name="connsiteX1" fmla="*/ 0 w 6614167"/>
                  <a:gd name="connsiteY1" fmla="*/ 141150 h 141150"/>
                  <a:gd name="connsiteX2" fmla="*/ 6614167 w 6614167"/>
                  <a:gd name="connsiteY2" fmla="*/ 141150 h 141150"/>
                  <a:gd name="connsiteX3" fmla="*/ 6614167 w 6614167"/>
                  <a:gd name="connsiteY3" fmla="*/ 8383 h 141150"/>
                </a:gdLst>
                <a:ahLst/>
                <a:cxnLst>
                  <a:cxn ang="0">
                    <a:pos x="connsiteX0" y="connsiteY0"/>
                  </a:cxn>
                  <a:cxn ang="0">
                    <a:pos x="connsiteX1" y="connsiteY1"/>
                  </a:cxn>
                  <a:cxn ang="0">
                    <a:pos x="connsiteX2" y="connsiteY2"/>
                  </a:cxn>
                  <a:cxn ang="0">
                    <a:pos x="connsiteX3" y="connsiteY3"/>
                  </a:cxn>
                </a:cxnLst>
                <a:rect l="l" t="t" r="r" b="b"/>
                <a:pathLst>
                  <a:path w="6614167" h="141150">
                    <a:moveTo>
                      <a:pt x="0" y="0"/>
                    </a:moveTo>
                    <a:lnTo>
                      <a:pt x="0" y="141150"/>
                    </a:lnTo>
                    <a:lnTo>
                      <a:pt x="6614167" y="141150"/>
                    </a:lnTo>
                    <a:lnTo>
                      <a:pt x="6614167" y="8383"/>
                    </a:lnTo>
                    <a:close/>
                  </a:path>
                </a:pathLst>
              </a:custGeom>
            </p:spPr>
          </p:pic>
          <p:pic>
            <p:nvPicPr>
              <p:cNvPr id="85" name="Graphic 84">
                <a:extLst>
                  <a:ext uri="{FF2B5EF4-FFF2-40B4-BE49-F238E27FC236}">
                    <a16:creationId xmlns:a16="http://schemas.microsoft.com/office/drawing/2014/main" id="{7E9F6C99-A2C7-4264-B929-F80A9BED42B9}"/>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r="16311" b="46159"/>
              <a:stretch/>
            </p:blipFill>
            <p:spPr>
              <a:xfrm flipH="1">
                <a:off x="19914" y="4552305"/>
                <a:ext cx="5570481" cy="2015769"/>
              </a:xfrm>
              <a:custGeom>
                <a:avLst/>
                <a:gdLst>
                  <a:gd name="connsiteX0" fmla="*/ 5570481 w 5570481"/>
                  <a:gd name="connsiteY0" fmla="*/ 0 h 2015769"/>
                  <a:gd name="connsiteX1" fmla="*/ 4320982 w 5570481"/>
                  <a:gd name="connsiteY1" fmla="*/ 0 h 2015769"/>
                  <a:gd name="connsiteX2" fmla="*/ 3113895 w 5570481"/>
                  <a:gd name="connsiteY2" fmla="*/ 1264295 h 2015769"/>
                  <a:gd name="connsiteX3" fmla="*/ 2897995 w 5570481"/>
                  <a:gd name="connsiteY3" fmla="*/ 1708795 h 2015769"/>
                  <a:gd name="connsiteX4" fmla="*/ 2847195 w 5570481"/>
                  <a:gd name="connsiteY4" fmla="*/ 1886595 h 2015769"/>
                  <a:gd name="connsiteX5" fmla="*/ 0 w 5570481"/>
                  <a:gd name="connsiteY5" fmla="*/ 1882987 h 2015769"/>
                  <a:gd name="connsiteX6" fmla="*/ 0 w 5570481"/>
                  <a:gd name="connsiteY6" fmla="*/ 2015769 h 2015769"/>
                  <a:gd name="connsiteX7" fmla="*/ 5570481 w 5570481"/>
                  <a:gd name="connsiteY7" fmla="*/ 2015769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0481" h="2015769">
                    <a:moveTo>
                      <a:pt x="5570481" y="0"/>
                    </a:moveTo>
                    <a:lnTo>
                      <a:pt x="4320982" y="0"/>
                    </a:lnTo>
                    <a:lnTo>
                      <a:pt x="3113895" y="1264295"/>
                    </a:lnTo>
                    <a:lnTo>
                      <a:pt x="2897995" y="1708795"/>
                    </a:lnTo>
                    <a:lnTo>
                      <a:pt x="2847195" y="1886595"/>
                    </a:lnTo>
                    <a:lnTo>
                      <a:pt x="0" y="1882987"/>
                    </a:lnTo>
                    <a:lnTo>
                      <a:pt x="0" y="2015769"/>
                    </a:lnTo>
                    <a:lnTo>
                      <a:pt x="5570481" y="2015769"/>
                    </a:lnTo>
                    <a:close/>
                  </a:path>
                </a:pathLst>
              </a:custGeom>
            </p:spPr>
          </p:pic>
          <p:pic>
            <p:nvPicPr>
              <p:cNvPr id="72" name="Graphic 71">
                <a:extLst>
                  <a:ext uri="{FF2B5EF4-FFF2-40B4-BE49-F238E27FC236}">
                    <a16:creationId xmlns:a16="http://schemas.microsoft.com/office/drawing/2014/main" id="{EFD08E08-327A-43CD-9B30-F60700475A1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46097" b="46159"/>
              <a:stretch/>
            </p:blipFill>
            <p:spPr>
              <a:xfrm flipH="1" flipV="1">
                <a:off x="5577833" y="6568074"/>
                <a:ext cx="6614167" cy="289925"/>
              </a:xfrm>
              <a:custGeom>
                <a:avLst/>
                <a:gdLst>
                  <a:gd name="connsiteX0" fmla="*/ 0 w 6614167"/>
                  <a:gd name="connsiteY0" fmla="*/ 0 h 1171575"/>
                  <a:gd name="connsiteX1" fmla="*/ 6614167 w 6614167"/>
                  <a:gd name="connsiteY1" fmla="*/ 0 h 1171575"/>
                  <a:gd name="connsiteX2" fmla="*/ 6614167 w 6614167"/>
                  <a:gd name="connsiteY2" fmla="*/ 1171575 h 1171575"/>
                  <a:gd name="connsiteX3" fmla="*/ 0 w 6614167"/>
                  <a:gd name="connsiteY3" fmla="*/ 1171575 h 1171575"/>
                </a:gdLst>
                <a:ahLst/>
                <a:cxnLst>
                  <a:cxn ang="0">
                    <a:pos x="connsiteX0" y="connsiteY0"/>
                  </a:cxn>
                  <a:cxn ang="0">
                    <a:pos x="connsiteX1" y="connsiteY1"/>
                  </a:cxn>
                  <a:cxn ang="0">
                    <a:pos x="connsiteX2" y="connsiteY2"/>
                  </a:cxn>
                  <a:cxn ang="0">
                    <a:pos x="connsiteX3" y="connsiteY3"/>
                  </a:cxn>
                </a:cxnLst>
                <a:rect l="l" t="t" r="r" b="b"/>
                <a:pathLst>
                  <a:path w="6614167" h="1171575">
                    <a:moveTo>
                      <a:pt x="0" y="0"/>
                    </a:moveTo>
                    <a:lnTo>
                      <a:pt x="6614167" y="0"/>
                    </a:lnTo>
                    <a:lnTo>
                      <a:pt x="6614167" y="1171575"/>
                    </a:lnTo>
                    <a:lnTo>
                      <a:pt x="0" y="1171575"/>
                    </a:lnTo>
                    <a:close/>
                  </a:path>
                </a:pathLst>
              </a:custGeom>
            </p:spPr>
          </p:pic>
          <p:pic>
            <p:nvPicPr>
              <p:cNvPr id="74" name="Graphic 73">
                <a:extLst>
                  <a:ext uri="{FF2B5EF4-FFF2-40B4-BE49-F238E27FC236}">
                    <a16:creationId xmlns:a16="http://schemas.microsoft.com/office/drawing/2014/main" id="{974E5051-9D6C-495D-92AA-5E671874350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t="46098" r="16311" b="46158"/>
              <a:stretch/>
            </p:blipFill>
            <p:spPr>
              <a:xfrm flipH="1" flipV="1">
                <a:off x="19914" y="6568072"/>
                <a:ext cx="5570481" cy="289928"/>
              </a:xfrm>
              <a:custGeom>
                <a:avLst/>
                <a:gdLst>
                  <a:gd name="connsiteX0" fmla="*/ 0 w 5570481"/>
                  <a:gd name="connsiteY0" fmla="*/ 289928 h 289928"/>
                  <a:gd name="connsiteX1" fmla="*/ 5570481 w 5570481"/>
                  <a:gd name="connsiteY1" fmla="*/ 289928 h 289928"/>
                  <a:gd name="connsiteX2" fmla="*/ 5570481 w 5570481"/>
                  <a:gd name="connsiteY2" fmla="*/ 0 h 289928"/>
                  <a:gd name="connsiteX3" fmla="*/ 3182183 w 5570481"/>
                  <a:gd name="connsiteY3" fmla="*/ 0 h 289928"/>
                  <a:gd name="connsiteX4" fmla="*/ 3182183 w 5570481"/>
                  <a:gd name="connsiteY4" fmla="*/ 14882 h 289928"/>
                  <a:gd name="connsiteX5" fmla="*/ 0 w 5570481"/>
                  <a:gd name="connsiteY5" fmla="*/ 14882 h 2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289928">
                    <a:moveTo>
                      <a:pt x="0" y="289928"/>
                    </a:moveTo>
                    <a:lnTo>
                      <a:pt x="5570481" y="289928"/>
                    </a:lnTo>
                    <a:lnTo>
                      <a:pt x="5570481" y="0"/>
                    </a:lnTo>
                    <a:lnTo>
                      <a:pt x="3182183" y="0"/>
                    </a:lnTo>
                    <a:lnTo>
                      <a:pt x="3182183" y="14882"/>
                    </a:lnTo>
                    <a:lnTo>
                      <a:pt x="0" y="14882"/>
                    </a:lnTo>
                    <a:close/>
                  </a:path>
                </a:pathLst>
              </a:custGeom>
            </p:spPr>
          </p:pic>
          <p:pic>
            <p:nvPicPr>
              <p:cNvPr id="77" name="Graphic 76">
                <a:extLst>
                  <a:ext uri="{FF2B5EF4-FFF2-40B4-BE49-F238E27FC236}">
                    <a16:creationId xmlns:a16="http://schemas.microsoft.com/office/drawing/2014/main" id="{515B7F56-079D-4CFF-92AC-E99AAFD00A21}"/>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354" t="16222" r="57432" b="39078"/>
              <a:stretch/>
            </p:blipFill>
            <p:spPr>
              <a:xfrm flipH="1">
                <a:off x="0" y="2207195"/>
                <a:ext cx="3089553" cy="4650805"/>
              </a:xfrm>
              <a:custGeom>
                <a:avLst/>
                <a:gdLst>
                  <a:gd name="connsiteX0" fmla="*/ 0 w 3089553"/>
                  <a:gd name="connsiteY0" fmla="*/ 0 h 4650805"/>
                  <a:gd name="connsiteX1" fmla="*/ 3089553 w 3089553"/>
                  <a:gd name="connsiteY1" fmla="*/ 0 h 4650805"/>
                  <a:gd name="connsiteX2" fmla="*/ 3089553 w 3089553"/>
                  <a:gd name="connsiteY2" fmla="*/ 4650805 h 4650805"/>
                  <a:gd name="connsiteX3" fmla="*/ 0 w 3089553"/>
                  <a:gd name="connsiteY3" fmla="*/ 4650805 h 4650805"/>
                </a:gdLst>
                <a:ahLst/>
                <a:cxnLst>
                  <a:cxn ang="0">
                    <a:pos x="connsiteX0" y="connsiteY0"/>
                  </a:cxn>
                  <a:cxn ang="0">
                    <a:pos x="connsiteX1" y="connsiteY1"/>
                  </a:cxn>
                  <a:cxn ang="0">
                    <a:pos x="connsiteX2" y="connsiteY2"/>
                  </a:cxn>
                  <a:cxn ang="0">
                    <a:pos x="connsiteX3" y="connsiteY3"/>
                  </a:cxn>
                </a:cxnLst>
                <a:rect l="l" t="t" r="r" b="b"/>
                <a:pathLst>
                  <a:path w="3089553" h="4650805">
                    <a:moveTo>
                      <a:pt x="0" y="0"/>
                    </a:moveTo>
                    <a:lnTo>
                      <a:pt x="3089553" y="0"/>
                    </a:lnTo>
                    <a:lnTo>
                      <a:pt x="3089553" y="4650805"/>
                    </a:lnTo>
                    <a:lnTo>
                      <a:pt x="0" y="4650805"/>
                    </a:lnTo>
                    <a:close/>
                  </a:path>
                </a:pathLst>
              </a:custGeom>
            </p:spPr>
          </p:pic>
          <p:pic>
            <p:nvPicPr>
              <p:cNvPr id="76" name="Graphic 75">
                <a:extLst>
                  <a:ext uri="{FF2B5EF4-FFF2-40B4-BE49-F238E27FC236}">
                    <a16:creationId xmlns:a16="http://schemas.microsoft.com/office/drawing/2014/main" id="{7B23DA83-17D2-451E-AF9A-2D96E446A87D}"/>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flipH="1">
                <a:off x="0" y="3967668"/>
                <a:ext cx="12192001" cy="2641871"/>
              </a:xfrm>
              <a:prstGeom prst="rect">
                <a:avLst/>
              </a:prstGeom>
            </p:spPr>
          </p:pic>
          <p:sp>
            <p:nvSpPr>
              <p:cNvPr id="78" name="Oval 77">
                <a:extLst>
                  <a:ext uri="{FF2B5EF4-FFF2-40B4-BE49-F238E27FC236}">
                    <a16:creationId xmlns:a16="http://schemas.microsoft.com/office/drawing/2014/main" id="{D27A72DC-15DA-4DB5-86E0-31839A5B6EDB}"/>
                  </a:ext>
                </a:extLst>
              </p:cNvPr>
              <p:cNvSpPr/>
              <p:nvPr/>
            </p:nvSpPr>
            <p:spPr bwMode="auto">
              <a:xfrm>
                <a:off x="4915699"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11375EF0-8ACF-4E1A-8398-782A9417AFFC}"/>
                  </a:ext>
                </a:extLst>
              </p:cNvPr>
              <p:cNvSpPr/>
              <p:nvPr/>
            </p:nvSpPr>
            <p:spPr bwMode="auto">
              <a:xfrm>
                <a:off x="8064341"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211BB070-A448-45F3-9005-9BA75A5D4B83}"/>
                  </a:ext>
                </a:extLst>
              </p:cNvPr>
              <p:cNvSpPr/>
              <p:nvPr/>
            </p:nvSpPr>
            <p:spPr bwMode="auto">
              <a:xfrm>
                <a:off x="2194732" y="5490412"/>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5" name="Straight Connector 44">
              <a:extLst>
                <a:ext uri="{FF2B5EF4-FFF2-40B4-BE49-F238E27FC236}">
                  <a16:creationId xmlns:a16="http://schemas.microsoft.com/office/drawing/2014/main" id="{45EF146F-47A9-46C1-905A-4BA73543067E}"/>
                </a:ext>
                <a:ext uri="{C183D7F6-B498-43B3-948B-1728B52AA6E4}">
                  <adec:decorative xmlns:adec="http://schemas.microsoft.com/office/drawing/2017/decorative" val="1"/>
                </a:ext>
              </a:extLst>
            </p:cNvPr>
            <p:cNvCxnSpPr>
              <a:cxnSpLocks/>
            </p:cNvCxnSpPr>
            <p:nvPr/>
          </p:nvCxnSpPr>
          <p:spPr>
            <a:xfrm>
              <a:off x="2753268"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6" name="Straight Connector 45">
              <a:extLst>
                <a:ext uri="{FF2B5EF4-FFF2-40B4-BE49-F238E27FC236}">
                  <a16:creationId xmlns:a16="http://schemas.microsoft.com/office/drawing/2014/main" id="{FBADD93B-2C38-46CB-A76D-4FEAD2B6839B}"/>
                </a:ext>
                <a:ext uri="{C183D7F6-B498-43B3-948B-1728B52AA6E4}">
                  <adec:decorative xmlns:adec="http://schemas.microsoft.com/office/drawing/2017/decorative" val="1"/>
                </a:ext>
              </a:extLst>
            </p:cNvPr>
            <p:cNvCxnSpPr>
              <a:cxnSpLocks/>
            </p:cNvCxnSpPr>
            <p:nvPr/>
          </p:nvCxnSpPr>
          <p:spPr>
            <a:xfrm>
              <a:off x="4956122"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9DC49494-0AB0-42DC-A536-203672D58F67}"/>
                </a:ext>
                <a:ext uri="{C183D7F6-B498-43B3-948B-1728B52AA6E4}">
                  <adec:decorative xmlns:adec="http://schemas.microsoft.com/office/drawing/2017/decorative" val="1"/>
                </a:ext>
              </a:extLst>
            </p:cNvPr>
            <p:cNvCxnSpPr>
              <a:cxnSpLocks/>
            </p:cNvCxnSpPr>
            <p:nvPr/>
          </p:nvCxnSpPr>
          <p:spPr>
            <a:xfrm>
              <a:off x="7158976"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8" name="Straight Connector 47">
              <a:extLst>
                <a:ext uri="{FF2B5EF4-FFF2-40B4-BE49-F238E27FC236}">
                  <a16:creationId xmlns:a16="http://schemas.microsoft.com/office/drawing/2014/main" id="{9AB181B7-F7EA-4614-B1BB-62F525C094FB}"/>
                </a:ext>
                <a:ext uri="{C183D7F6-B498-43B3-948B-1728B52AA6E4}">
                  <adec:decorative xmlns:adec="http://schemas.microsoft.com/office/drawing/2017/decorative" val="1"/>
                </a:ext>
              </a:extLst>
            </p:cNvPr>
            <p:cNvCxnSpPr>
              <a:cxnSpLocks/>
            </p:cNvCxnSpPr>
            <p:nvPr/>
          </p:nvCxnSpPr>
          <p:spPr>
            <a:xfrm>
              <a:off x="9361830"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9" name="TextBox 68">
            <a:extLst>
              <a:ext uri="{FF2B5EF4-FFF2-40B4-BE49-F238E27FC236}">
                <a16:creationId xmlns:a16="http://schemas.microsoft.com/office/drawing/2014/main" id="{80CA335C-72D7-484F-9138-2E7FA10678FA}"/>
              </a:ext>
              <a:ext uri="{C183D7F6-B498-43B3-948B-1728B52AA6E4}">
                <adec:decorative xmlns:adec="http://schemas.microsoft.com/office/drawing/2017/decorative" val="1"/>
              </a:ext>
            </a:extLst>
          </p:cNvPr>
          <p:cNvSpPr txBox="1"/>
          <p:nvPr/>
        </p:nvSpPr>
        <p:spPr>
          <a:xfrm>
            <a:off x="515620" y="1750554"/>
            <a:ext cx="11122486" cy="3858730"/>
          </a:xfrm>
          <a:prstGeom prst="roundRect">
            <a:avLst>
              <a:gd name="adj" fmla="val 5485"/>
            </a:avLst>
          </a:prstGeom>
          <a:solidFill>
            <a:schemeClr val="bg1"/>
          </a:solidFill>
          <a:ln>
            <a:noFill/>
          </a:ln>
        </p:spPr>
        <p:txBody>
          <a:bodyPr wrap="square" lIns="91440" tIns="45720" rIns="91440" bIns="45720" rtlCol="0" anchor="t">
            <a:noAutofit/>
          </a:bodyPr>
          <a:lstStyle/>
          <a:p>
            <a:pPr>
              <a:spcAft>
                <a:spcPts val="200"/>
              </a:spcAft>
            </a:pPr>
            <a:endParaRPr lang="en-US" sz="1100"/>
          </a:p>
        </p:txBody>
      </p:sp>
      <p:grpSp>
        <p:nvGrpSpPr>
          <p:cNvPr id="49" name="Group 48" descr="icon of a cloud">
            <a:extLst>
              <a:ext uri="{FF2B5EF4-FFF2-40B4-BE49-F238E27FC236}">
                <a16:creationId xmlns:a16="http://schemas.microsoft.com/office/drawing/2014/main" id="{B232C5E2-4D64-4D02-9667-0511D4D99194}"/>
              </a:ext>
            </a:extLst>
          </p:cNvPr>
          <p:cNvGrpSpPr/>
          <p:nvPr/>
        </p:nvGrpSpPr>
        <p:grpSpPr>
          <a:xfrm>
            <a:off x="784488" y="2101641"/>
            <a:ext cx="547353" cy="547353"/>
            <a:chOff x="646447" y="1902856"/>
            <a:chExt cx="547353" cy="547353"/>
          </a:xfrm>
        </p:grpSpPr>
        <p:sp>
          <p:nvSpPr>
            <p:cNvPr id="64" name="Oval 63">
              <a:extLst>
                <a:ext uri="{FF2B5EF4-FFF2-40B4-BE49-F238E27FC236}">
                  <a16:creationId xmlns:a16="http://schemas.microsoft.com/office/drawing/2014/main" id="{F78C35F6-E9DC-421B-9DE5-40F0735F7749}"/>
                </a:ext>
              </a:extLst>
            </p:cNvPr>
            <p:cNvSpPr/>
            <p:nvPr/>
          </p:nvSpPr>
          <p:spPr bwMode="auto">
            <a:xfrm>
              <a:off x="646447" y="1902856"/>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13" title="Icon of a cloud">
              <a:extLst>
                <a:ext uri="{FF2B5EF4-FFF2-40B4-BE49-F238E27FC236}">
                  <a16:creationId xmlns:a16="http://schemas.microsoft.com/office/drawing/2014/main" id="{A78E05A1-E0A5-423B-A0AA-B0CCD01494BA}"/>
                </a:ext>
              </a:extLst>
            </p:cNvPr>
            <p:cNvSpPr>
              <a:spLocks noChangeAspect="1"/>
            </p:cNvSpPr>
            <p:nvPr/>
          </p:nvSpPr>
          <p:spPr bwMode="auto">
            <a:xfrm>
              <a:off x="739527" y="2067255"/>
              <a:ext cx="361192" cy="19813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0" name="Rectangle 39">
            <a:extLst>
              <a:ext uri="{FF2B5EF4-FFF2-40B4-BE49-F238E27FC236}">
                <a16:creationId xmlns:a16="http://schemas.microsoft.com/office/drawing/2014/main" id="{377D27BB-16C0-4678-BE05-ACE5EB34D1BE}"/>
              </a:ext>
            </a:extLst>
          </p:cNvPr>
          <p:cNvSpPr>
            <a:spLocks/>
          </p:cNvSpPr>
          <p:nvPr/>
        </p:nvSpPr>
        <p:spPr bwMode="auto">
          <a:xfrm>
            <a:off x="864000" y="2852259"/>
            <a:ext cx="1618175"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By 2022, there will be </a:t>
            </a:r>
            <a:r>
              <a:rPr lang="en-US" sz="1600">
                <a:solidFill>
                  <a:schemeClr val="accent1"/>
                </a:solidFill>
                <a:latin typeface="+mj-lt"/>
              </a:rPr>
              <a:t>6.2 million job openings in cloud-based technology</a:t>
            </a:r>
            <a:r>
              <a:rPr lang="en-US" sz="1600">
                <a:solidFill>
                  <a:schemeClr val="accent1"/>
                </a:solidFill>
              </a:rPr>
              <a:t>*</a:t>
            </a:r>
          </a:p>
        </p:txBody>
      </p:sp>
      <p:sp>
        <p:nvSpPr>
          <p:cNvPr id="39" name="TextBox 38">
            <a:extLst>
              <a:ext uri="{FF2B5EF4-FFF2-40B4-BE49-F238E27FC236}">
                <a16:creationId xmlns:a16="http://schemas.microsoft.com/office/drawing/2014/main" id="{7D42F2BE-6E85-49D5-8988-C99C06200D1B}"/>
              </a:ext>
            </a:extLst>
          </p:cNvPr>
          <p:cNvSpPr txBox="1"/>
          <p:nvPr/>
        </p:nvSpPr>
        <p:spPr>
          <a:xfrm>
            <a:off x="917140" y="5242874"/>
            <a:ext cx="1349728" cy="123111"/>
          </a:xfrm>
          <a:prstGeom prst="rect">
            <a:avLst/>
          </a:prstGeom>
          <a:noFill/>
        </p:spPr>
        <p:txBody>
          <a:bodyPr wrap="none" lIns="0" tIns="0" rIns="0" bIns="0" rtlCol="0">
            <a:spAutoFit/>
          </a:bodyPr>
          <a:lstStyle/>
          <a:p>
            <a:pPr>
              <a:spcAft>
                <a:spcPts val="600"/>
              </a:spcAft>
            </a:pPr>
            <a:r>
              <a:rPr lang="en-US" sz="800"/>
              <a:t>*US Bureau of Labor Statistics</a:t>
            </a:r>
          </a:p>
        </p:txBody>
      </p:sp>
      <p:grpSp>
        <p:nvGrpSpPr>
          <p:cNvPr id="50" name="Group 49" descr="icon of three people">
            <a:extLst>
              <a:ext uri="{FF2B5EF4-FFF2-40B4-BE49-F238E27FC236}">
                <a16:creationId xmlns:a16="http://schemas.microsoft.com/office/drawing/2014/main" id="{3F42C5CF-FBE8-4908-82A9-AA9B01083083}"/>
              </a:ext>
            </a:extLst>
          </p:cNvPr>
          <p:cNvGrpSpPr/>
          <p:nvPr/>
        </p:nvGrpSpPr>
        <p:grpSpPr>
          <a:xfrm>
            <a:off x="3032068" y="2101641"/>
            <a:ext cx="547353" cy="547353"/>
            <a:chOff x="2626084" y="1892647"/>
            <a:chExt cx="547353" cy="547353"/>
          </a:xfrm>
        </p:grpSpPr>
        <p:sp>
          <p:nvSpPr>
            <p:cNvPr id="62" name="Oval 61">
              <a:extLst>
                <a:ext uri="{FF2B5EF4-FFF2-40B4-BE49-F238E27FC236}">
                  <a16:creationId xmlns:a16="http://schemas.microsoft.com/office/drawing/2014/main" id="{15BF598B-DE61-4208-822D-AD78D7F08018}"/>
                </a:ext>
              </a:extLst>
            </p:cNvPr>
            <p:cNvSpPr/>
            <p:nvPr/>
          </p:nvSpPr>
          <p:spPr bwMode="auto">
            <a:xfrm>
              <a:off x="2626084"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people_12" title="Icon of three people">
              <a:extLst>
                <a:ext uri="{FF2B5EF4-FFF2-40B4-BE49-F238E27FC236}">
                  <a16:creationId xmlns:a16="http://schemas.microsoft.com/office/drawing/2014/main" id="{6DFCC180-292F-45F7-AE90-D6BC37552C48}"/>
                </a:ext>
              </a:extLst>
            </p:cNvPr>
            <p:cNvSpPr>
              <a:spLocks noChangeAspect="1" noEditPoints="1"/>
            </p:cNvSpPr>
            <p:nvPr/>
          </p:nvSpPr>
          <p:spPr bwMode="auto">
            <a:xfrm>
              <a:off x="2749726" y="2038317"/>
              <a:ext cx="300069" cy="256012"/>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1" name="Rectangle 40">
            <a:extLst>
              <a:ext uri="{FF2B5EF4-FFF2-40B4-BE49-F238E27FC236}">
                <a16:creationId xmlns:a16="http://schemas.microsoft.com/office/drawing/2014/main" id="{E9EE0F43-E878-45FC-9D90-17308A98DDFC}"/>
              </a:ext>
            </a:extLst>
          </p:cNvPr>
          <p:cNvSpPr>
            <a:spLocks/>
          </p:cNvSpPr>
          <p:nvPr/>
        </p:nvSpPr>
        <p:spPr bwMode="auto">
          <a:xfrm>
            <a:off x="3066855"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Employers are </a:t>
            </a:r>
            <a:r>
              <a:rPr lang="en-US" sz="1600">
                <a:solidFill>
                  <a:schemeClr val="accent1"/>
                </a:solidFill>
                <a:latin typeface="+mj-lt"/>
              </a:rPr>
              <a:t>struggling to find employees </a:t>
            </a:r>
            <a:r>
              <a:rPr lang="en-US" sz="1600">
                <a:solidFill>
                  <a:schemeClr val="tx1"/>
                </a:solidFill>
              </a:rPr>
              <a:t>with the right technical skills to meet their organizational objectives</a:t>
            </a:r>
          </a:p>
        </p:txBody>
      </p:sp>
      <p:grpSp>
        <p:nvGrpSpPr>
          <p:cNvPr id="51" name="Group 50" descr="icon of a cog with a checkmark in the center">
            <a:extLst>
              <a:ext uri="{FF2B5EF4-FFF2-40B4-BE49-F238E27FC236}">
                <a16:creationId xmlns:a16="http://schemas.microsoft.com/office/drawing/2014/main" id="{F4C34BB4-84F9-42C2-AAE1-55CF0F543E62}"/>
              </a:ext>
            </a:extLst>
          </p:cNvPr>
          <p:cNvGrpSpPr/>
          <p:nvPr/>
        </p:nvGrpSpPr>
        <p:grpSpPr>
          <a:xfrm>
            <a:off x="5279648" y="2101641"/>
            <a:ext cx="547353" cy="547353"/>
            <a:chOff x="4900898" y="1883938"/>
            <a:chExt cx="547353" cy="547353"/>
          </a:xfrm>
        </p:grpSpPr>
        <p:sp>
          <p:nvSpPr>
            <p:cNvPr id="58" name="Oval 57">
              <a:extLst>
                <a:ext uri="{FF2B5EF4-FFF2-40B4-BE49-F238E27FC236}">
                  <a16:creationId xmlns:a16="http://schemas.microsoft.com/office/drawing/2014/main" id="{E850C707-39BE-418B-A873-ECAAFB652C6B}"/>
                </a:ext>
              </a:extLst>
            </p:cNvPr>
            <p:cNvSpPr/>
            <p:nvPr/>
          </p:nvSpPr>
          <p:spPr bwMode="auto">
            <a:xfrm>
              <a:off x="4900898" y="1883938"/>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aphic 5">
              <a:extLst>
                <a:ext uri="{FF2B5EF4-FFF2-40B4-BE49-F238E27FC236}">
                  <a16:creationId xmlns:a16="http://schemas.microsoft.com/office/drawing/2014/main" id="{3A1C76AE-0471-4BFA-A4CC-D75EB216509B}"/>
                </a:ext>
              </a:extLst>
            </p:cNvPr>
            <p:cNvGrpSpPr/>
            <p:nvPr/>
          </p:nvGrpSpPr>
          <p:grpSpPr>
            <a:xfrm>
              <a:off x="4999273" y="1991022"/>
              <a:ext cx="350602" cy="350602"/>
              <a:chOff x="-328613" y="3291582"/>
              <a:chExt cx="657225" cy="657225"/>
            </a:xfrm>
          </p:grpSpPr>
          <p:sp>
            <p:nvSpPr>
              <p:cNvPr id="60" name="Freeform: Shape 59">
                <a:extLst>
                  <a:ext uri="{FF2B5EF4-FFF2-40B4-BE49-F238E27FC236}">
                    <a16:creationId xmlns:a16="http://schemas.microsoft.com/office/drawing/2014/main" id="{B690FC98-798E-436C-A8AE-1BFE3AA3C681}"/>
                  </a:ext>
                </a:extLst>
              </p:cNvPr>
              <p:cNvSpPr/>
              <p:nvPr/>
            </p:nvSpPr>
            <p:spPr>
              <a:xfrm>
                <a:off x="-323755" y="3296439"/>
                <a:ext cx="642746" cy="645794"/>
              </a:xfrm>
              <a:custGeom>
                <a:avLst/>
                <a:gdLst>
                  <a:gd name="connsiteX0" fmla="*/ 623221 w 642746"/>
                  <a:gd name="connsiteY0" fmla="*/ 269653 h 645794"/>
                  <a:gd name="connsiteX1" fmla="*/ 564642 w 642746"/>
                  <a:gd name="connsiteY1" fmla="*/ 259271 h 645794"/>
                  <a:gd name="connsiteX2" fmla="*/ 538258 w 642746"/>
                  <a:gd name="connsiteY2" fmla="*/ 194501 h 645794"/>
                  <a:gd name="connsiteX3" fmla="*/ 573881 w 642746"/>
                  <a:gd name="connsiteY3" fmla="*/ 144780 h 645794"/>
                  <a:gd name="connsiteX4" fmla="*/ 571595 w 642746"/>
                  <a:gd name="connsiteY4" fmla="*/ 114681 h 645794"/>
                  <a:gd name="connsiteX5" fmla="*/ 548640 w 642746"/>
                  <a:gd name="connsiteY5" fmla="*/ 93821 h 645794"/>
                  <a:gd name="connsiteX6" fmla="*/ 527971 w 642746"/>
                  <a:gd name="connsiteY6" fmla="*/ 72962 h 645794"/>
                  <a:gd name="connsiteX7" fmla="*/ 498158 w 642746"/>
                  <a:gd name="connsiteY7" fmla="*/ 70676 h 645794"/>
                  <a:gd name="connsiteX8" fmla="*/ 448818 w 642746"/>
                  <a:gd name="connsiteY8" fmla="*/ 106585 h 645794"/>
                  <a:gd name="connsiteX9" fmla="*/ 384524 w 642746"/>
                  <a:gd name="connsiteY9" fmla="*/ 80010 h 645794"/>
                  <a:gd name="connsiteX10" fmla="*/ 374237 w 642746"/>
                  <a:gd name="connsiteY10" fmla="*/ 19717 h 645794"/>
                  <a:gd name="connsiteX11" fmla="*/ 351282 w 642746"/>
                  <a:gd name="connsiteY11" fmla="*/ 0 h 645794"/>
                  <a:gd name="connsiteX12" fmla="*/ 321469 w 642746"/>
                  <a:gd name="connsiteY12" fmla="*/ 0 h 645794"/>
                  <a:gd name="connsiteX13" fmla="*/ 291656 w 642746"/>
                  <a:gd name="connsiteY13" fmla="*/ 0 h 645794"/>
                  <a:gd name="connsiteX14" fmla="*/ 268700 w 642746"/>
                  <a:gd name="connsiteY14" fmla="*/ 19717 h 645794"/>
                  <a:gd name="connsiteX15" fmla="*/ 258318 w 642746"/>
                  <a:gd name="connsiteY15" fmla="*/ 79915 h 645794"/>
                  <a:gd name="connsiteX16" fmla="*/ 192881 w 642746"/>
                  <a:gd name="connsiteY16" fmla="*/ 107728 h 645794"/>
                  <a:gd name="connsiteX17" fmla="*/ 143542 w 642746"/>
                  <a:gd name="connsiteY17" fmla="*/ 72962 h 645794"/>
                  <a:gd name="connsiteX18" fmla="*/ 113729 w 642746"/>
                  <a:gd name="connsiteY18" fmla="*/ 75248 h 645794"/>
                  <a:gd name="connsiteX19" fmla="*/ 94202 w 642746"/>
                  <a:gd name="connsiteY19" fmla="*/ 96107 h 645794"/>
                  <a:gd name="connsiteX20" fmla="*/ 73533 w 642746"/>
                  <a:gd name="connsiteY20" fmla="*/ 116967 h 645794"/>
                  <a:gd name="connsiteX21" fmla="*/ 71247 w 642746"/>
                  <a:gd name="connsiteY21" fmla="*/ 147066 h 645794"/>
                  <a:gd name="connsiteX22" fmla="*/ 105632 w 642746"/>
                  <a:gd name="connsiteY22" fmla="*/ 198025 h 645794"/>
                  <a:gd name="connsiteX23" fmla="*/ 79248 w 642746"/>
                  <a:gd name="connsiteY23" fmla="*/ 262795 h 645794"/>
                  <a:gd name="connsiteX24" fmla="*/ 19526 w 642746"/>
                  <a:gd name="connsiteY24" fmla="*/ 272034 h 645794"/>
                  <a:gd name="connsiteX25" fmla="*/ 0 w 642746"/>
                  <a:gd name="connsiteY25" fmla="*/ 295180 h 645794"/>
                  <a:gd name="connsiteX26" fmla="*/ 0 w 642746"/>
                  <a:gd name="connsiteY26" fmla="*/ 325279 h 645794"/>
                  <a:gd name="connsiteX27" fmla="*/ 0 w 642746"/>
                  <a:gd name="connsiteY27" fmla="*/ 355378 h 645794"/>
                  <a:gd name="connsiteX28" fmla="*/ 19526 w 642746"/>
                  <a:gd name="connsiteY28" fmla="*/ 378524 h 645794"/>
                  <a:gd name="connsiteX29" fmla="*/ 79248 w 642746"/>
                  <a:gd name="connsiteY29" fmla="*/ 388906 h 645794"/>
                  <a:gd name="connsiteX30" fmla="*/ 106775 w 642746"/>
                  <a:gd name="connsiteY30" fmla="*/ 453676 h 645794"/>
                  <a:gd name="connsiteX31" fmla="*/ 72390 w 642746"/>
                  <a:gd name="connsiteY31" fmla="*/ 503396 h 645794"/>
                  <a:gd name="connsiteX32" fmla="*/ 75819 w 642746"/>
                  <a:gd name="connsiteY32" fmla="*/ 531209 h 645794"/>
                  <a:gd name="connsiteX33" fmla="*/ 96488 w 642746"/>
                  <a:gd name="connsiteY33" fmla="*/ 552069 h 645794"/>
                  <a:gd name="connsiteX34" fmla="*/ 117158 w 642746"/>
                  <a:gd name="connsiteY34" fmla="*/ 572929 h 645794"/>
                  <a:gd name="connsiteX35" fmla="*/ 146971 w 642746"/>
                  <a:gd name="connsiteY35" fmla="*/ 575215 h 645794"/>
                  <a:gd name="connsiteX36" fmla="*/ 196310 w 642746"/>
                  <a:gd name="connsiteY36" fmla="*/ 539306 h 645794"/>
                  <a:gd name="connsiteX37" fmla="*/ 260604 w 642746"/>
                  <a:gd name="connsiteY37" fmla="*/ 565880 h 645794"/>
                  <a:gd name="connsiteX38" fmla="*/ 270891 w 642746"/>
                  <a:gd name="connsiteY38" fmla="*/ 626078 h 645794"/>
                  <a:gd name="connsiteX39" fmla="*/ 293846 w 642746"/>
                  <a:gd name="connsiteY39" fmla="*/ 645795 h 645794"/>
                  <a:gd name="connsiteX40" fmla="*/ 323660 w 642746"/>
                  <a:gd name="connsiteY40" fmla="*/ 645795 h 645794"/>
                  <a:gd name="connsiteX41" fmla="*/ 353473 w 642746"/>
                  <a:gd name="connsiteY41" fmla="*/ 645795 h 645794"/>
                  <a:gd name="connsiteX42" fmla="*/ 376428 w 642746"/>
                  <a:gd name="connsiteY42" fmla="*/ 626078 h 645794"/>
                  <a:gd name="connsiteX43" fmla="*/ 386715 w 642746"/>
                  <a:gd name="connsiteY43" fmla="*/ 565880 h 645794"/>
                  <a:gd name="connsiteX44" fmla="*/ 449866 w 642746"/>
                  <a:gd name="connsiteY44" fmla="*/ 539306 h 645794"/>
                  <a:gd name="connsiteX45" fmla="*/ 499205 w 642746"/>
                  <a:gd name="connsiteY45" fmla="*/ 575215 h 645794"/>
                  <a:gd name="connsiteX46" fmla="*/ 529019 w 642746"/>
                  <a:gd name="connsiteY46" fmla="*/ 572929 h 645794"/>
                  <a:gd name="connsiteX47" fmla="*/ 549688 w 642746"/>
                  <a:gd name="connsiteY47" fmla="*/ 552069 h 645794"/>
                  <a:gd name="connsiteX48" fmla="*/ 570357 w 642746"/>
                  <a:gd name="connsiteY48" fmla="*/ 531209 h 645794"/>
                  <a:gd name="connsiteX49" fmla="*/ 572643 w 642746"/>
                  <a:gd name="connsiteY49" fmla="*/ 501110 h 645794"/>
                  <a:gd name="connsiteX50" fmla="*/ 537020 w 642746"/>
                  <a:gd name="connsiteY50" fmla="*/ 451390 h 645794"/>
                  <a:gd name="connsiteX51" fmla="*/ 563404 w 642746"/>
                  <a:gd name="connsiteY51" fmla="*/ 386620 h 645794"/>
                  <a:gd name="connsiteX52" fmla="*/ 623221 w 642746"/>
                  <a:gd name="connsiteY52" fmla="*/ 376142 h 645794"/>
                  <a:gd name="connsiteX53" fmla="*/ 642747 w 642746"/>
                  <a:gd name="connsiteY53" fmla="*/ 352997 h 645794"/>
                  <a:gd name="connsiteX54" fmla="*/ 642747 w 642746"/>
                  <a:gd name="connsiteY54" fmla="*/ 322898 h 645794"/>
                  <a:gd name="connsiteX55" fmla="*/ 642747 w 642746"/>
                  <a:gd name="connsiteY55" fmla="*/ 292799 h 645794"/>
                  <a:gd name="connsiteX56" fmla="*/ 623221 w 642746"/>
                  <a:gd name="connsiteY56" fmla="*/ 269653 h 6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42746" h="645794">
                    <a:moveTo>
                      <a:pt x="623221" y="269653"/>
                    </a:moveTo>
                    <a:lnTo>
                      <a:pt x="564642" y="259271"/>
                    </a:lnTo>
                    <a:cubicBezTo>
                      <a:pt x="558927" y="236125"/>
                      <a:pt x="549688" y="215265"/>
                      <a:pt x="538258" y="194501"/>
                    </a:cubicBezTo>
                    <a:lnTo>
                      <a:pt x="573881" y="144780"/>
                    </a:lnTo>
                    <a:cubicBezTo>
                      <a:pt x="580739" y="135541"/>
                      <a:pt x="579596" y="122777"/>
                      <a:pt x="571595" y="114681"/>
                    </a:cubicBezTo>
                    <a:lnTo>
                      <a:pt x="548640" y="93821"/>
                    </a:lnTo>
                    <a:lnTo>
                      <a:pt x="527971" y="72962"/>
                    </a:lnTo>
                    <a:cubicBezTo>
                      <a:pt x="519970" y="66008"/>
                      <a:pt x="507302" y="64865"/>
                      <a:pt x="498158" y="70676"/>
                    </a:cubicBezTo>
                    <a:lnTo>
                      <a:pt x="448818" y="106585"/>
                    </a:lnTo>
                    <a:cubicBezTo>
                      <a:pt x="428149" y="95060"/>
                      <a:pt x="406336" y="85725"/>
                      <a:pt x="384524" y="80010"/>
                    </a:cubicBezTo>
                    <a:lnTo>
                      <a:pt x="374237" y="19717"/>
                    </a:lnTo>
                    <a:cubicBezTo>
                      <a:pt x="371951" y="8096"/>
                      <a:pt x="362807" y="0"/>
                      <a:pt x="351282" y="0"/>
                    </a:cubicBezTo>
                    <a:lnTo>
                      <a:pt x="321469" y="0"/>
                    </a:lnTo>
                    <a:lnTo>
                      <a:pt x="291656" y="0"/>
                    </a:lnTo>
                    <a:cubicBezTo>
                      <a:pt x="280226" y="0"/>
                      <a:pt x="270986" y="8096"/>
                      <a:pt x="268700" y="19717"/>
                    </a:cubicBezTo>
                    <a:lnTo>
                      <a:pt x="258318" y="79915"/>
                    </a:lnTo>
                    <a:cubicBezTo>
                      <a:pt x="235363" y="85725"/>
                      <a:pt x="213551" y="94964"/>
                      <a:pt x="192881" y="107728"/>
                    </a:cubicBezTo>
                    <a:lnTo>
                      <a:pt x="143542" y="72962"/>
                    </a:lnTo>
                    <a:cubicBezTo>
                      <a:pt x="134398" y="66008"/>
                      <a:pt x="121730" y="67151"/>
                      <a:pt x="113729" y="75248"/>
                    </a:cubicBezTo>
                    <a:lnTo>
                      <a:pt x="94202" y="96107"/>
                    </a:lnTo>
                    <a:lnTo>
                      <a:pt x="73533" y="116967"/>
                    </a:lnTo>
                    <a:cubicBezTo>
                      <a:pt x="65532" y="125063"/>
                      <a:pt x="64389" y="137827"/>
                      <a:pt x="71247" y="147066"/>
                    </a:cubicBezTo>
                    <a:lnTo>
                      <a:pt x="105632" y="198025"/>
                    </a:lnTo>
                    <a:cubicBezTo>
                      <a:pt x="94107" y="218885"/>
                      <a:pt x="84963" y="240887"/>
                      <a:pt x="79248" y="262795"/>
                    </a:cubicBezTo>
                    <a:lnTo>
                      <a:pt x="19526" y="272034"/>
                    </a:lnTo>
                    <a:cubicBezTo>
                      <a:pt x="8096" y="274320"/>
                      <a:pt x="0" y="283559"/>
                      <a:pt x="0" y="295180"/>
                    </a:cubicBezTo>
                    <a:lnTo>
                      <a:pt x="0" y="325279"/>
                    </a:lnTo>
                    <a:lnTo>
                      <a:pt x="0" y="355378"/>
                    </a:lnTo>
                    <a:cubicBezTo>
                      <a:pt x="0" y="366998"/>
                      <a:pt x="8001" y="376237"/>
                      <a:pt x="19526" y="378524"/>
                    </a:cubicBezTo>
                    <a:lnTo>
                      <a:pt x="79248" y="388906"/>
                    </a:lnTo>
                    <a:cubicBezTo>
                      <a:pt x="84963" y="410909"/>
                      <a:pt x="94202" y="432911"/>
                      <a:pt x="106775" y="453676"/>
                    </a:cubicBezTo>
                    <a:lnTo>
                      <a:pt x="72390" y="503396"/>
                    </a:lnTo>
                    <a:cubicBezTo>
                      <a:pt x="66675" y="510350"/>
                      <a:pt x="67818" y="523113"/>
                      <a:pt x="75819" y="531209"/>
                    </a:cubicBezTo>
                    <a:lnTo>
                      <a:pt x="96488" y="552069"/>
                    </a:lnTo>
                    <a:lnTo>
                      <a:pt x="117158" y="572929"/>
                    </a:lnTo>
                    <a:cubicBezTo>
                      <a:pt x="125159" y="581025"/>
                      <a:pt x="137827" y="582168"/>
                      <a:pt x="146971" y="575215"/>
                    </a:cubicBezTo>
                    <a:lnTo>
                      <a:pt x="196310" y="539306"/>
                    </a:lnTo>
                    <a:cubicBezTo>
                      <a:pt x="216980" y="550831"/>
                      <a:pt x="238792" y="560165"/>
                      <a:pt x="260604" y="565880"/>
                    </a:cubicBezTo>
                    <a:lnTo>
                      <a:pt x="270891" y="626078"/>
                    </a:lnTo>
                    <a:cubicBezTo>
                      <a:pt x="273177" y="637699"/>
                      <a:pt x="282321" y="645795"/>
                      <a:pt x="293846" y="645795"/>
                    </a:cubicBezTo>
                    <a:lnTo>
                      <a:pt x="323660" y="645795"/>
                    </a:lnTo>
                    <a:lnTo>
                      <a:pt x="353473" y="645795"/>
                    </a:lnTo>
                    <a:cubicBezTo>
                      <a:pt x="364903" y="645795"/>
                      <a:pt x="374142" y="637699"/>
                      <a:pt x="376428" y="626078"/>
                    </a:cubicBezTo>
                    <a:lnTo>
                      <a:pt x="386715" y="565880"/>
                    </a:lnTo>
                    <a:cubicBezTo>
                      <a:pt x="408527" y="560070"/>
                      <a:pt x="430340" y="550831"/>
                      <a:pt x="449866" y="539306"/>
                    </a:cubicBezTo>
                    <a:lnTo>
                      <a:pt x="499205" y="575215"/>
                    </a:lnTo>
                    <a:cubicBezTo>
                      <a:pt x="508349" y="582168"/>
                      <a:pt x="521018" y="581025"/>
                      <a:pt x="529019" y="572929"/>
                    </a:cubicBezTo>
                    <a:lnTo>
                      <a:pt x="549688" y="552069"/>
                    </a:lnTo>
                    <a:lnTo>
                      <a:pt x="570357" y="531209"/>
                    </a:lnTo>
                    <a:cubicBezTo>
                      <a:pt x="578358" y="523113"/>
                      <a:pt x="579501" y="510350"/>
                      <a:pt x="572643" y="501110"/>
                    </a:cubicBezTo>
                    <a:lnTo>
                      <a:pt x="537020" y="451390"/>
                    </a:lnTo>
                    <a:cubicBezTo>
                      <a:pt x="548450" y="430530"/>
                      <a:pt x="557689" y="408527"/>
                      <a:pt x="563404" y="386620"/>
                    </a:cubicBezTo>
                    <a:lnTo>
                      <a:pt x="623221" y="376142"/>
                    </a:lnTo>
                    <a:cubicBezTo>
                      <a:pt x="634651" y="373856"/>
                      <a:pt x="642747" y="364617"/>
                      <a:pt x="642747" y="352997"/>
                    </a:cubicBezTo>
                    <a:lnTo>
                      <a:pt x="642747" y="322898"/>
                    </a:lnTo>
                    <a:lnTo>
                      <a:pt x="642747" y="292799"/>
                    </a:lnTo>
                    <a:cubicBezTo>
                      <a:pt x="642747" y="281273"/>
                      <a:pt x="634746" y="272034"/>
                      <a:pt x="623221" y="26965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sp>
            <p:nvSpPr>
              <p:cNvPr id="61" name="Freeform: Shape 60">
                <a:extLst>
                  <a:ext uri="{FF2B5EF4-FFF2-40B4-BE49-F238E27FC236}">
                    <a16:creationId xmlns:a16="http://schemas.microsoft.com/office/drawing/2014/main" id="{F81C48CC-B6CD-4705-BB37-C36B2FF378B8}"/>
                  </a:ext>
                </a:extLst>
              </p:cNvPr>
              <p:cNvSpPr/>
              <p:nvPr/>
            </p:nvSpPr>
            <p:spPr>
              <a:xfrm>
                <a:off x="-126302" y="3564949"/>
                <a:ext cx="250221" cy="157448"/>
              </a:xfrm>
              <a:custGeom>
                <a:avLst/>
                <a:gdLst>
                  <a:gd name="connsiteX0" fmla="*/ 250222 w 250221"/>
                  <a:gd name="connsiteY0" fmla="*/ 0 h 157448"/>
                  <a:gd name="connsiteX1" fmla="*/ 141161 w 250221"/>
                  <a:gd name="connsiteY1" fmla="*/ 110014 h 157448"/>
                  <a:gd name="connsiteX2" fmla="*/ 92964 w 250221"/>
                  <a:gd name="connsiteY2" fmla="*/ 157448 h 157448"/>
                  <a:gd name="connsiteX3" fmla="*/ 45910 w 250221"/>
                  <a:gd name="connsiteY3" fmla="*/ 108775 h 157448"/>
                  <a:gd name="connsiteX4" fmla="*/ 0 w 250221"/>
                  <a:gd name="connsiteY4" fmla="*/ 62484 h 157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21" h="157448">
                    <a:moveTo>
                      <a:pt x="250222" y="0"/>
                    </a:moveTo>
                    <a:lnTo>
                      <a:pt x="141161" y="110014"/>
                    </a:lnTo>
                    <a:lnTo>
                      <a:pt x="92964" y="157448"/>
                    </a:lnTo>
                    <a:lnTo>
                      <a:pt x="45910" y="108775"/>
                    </a:lnTo>
                    <a:lnTo>
                      <a:pt x="0" y="6248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grpSp>
      </p:grpSp>
      <p:sp>
        <p:nvSpPr>
          <p:cNvPr id="42" name="Rectangle 41">
            <a:extLst>
              <a:ext uri="{FF2B5EF4-FFF2-40B4-BE49-F238E27FC236}">
                <a16:creationId xmlns:a16="http://schemas.microsoft.com/office/drawing/2014/main" id="{D87C751C-AA8D-44D1-9209-49DBB9B8EABD}"/>
              </a:ext>
            </a:extLst>
          </p:cNvPr>
          <p:cNvSpPr>
            <a:spLocks/>
          </p:cNvSpPr>
          <p:nvPr/>
        </p:nvSpPr>
        <p:spPr bwMode="auto">
          <a:xfrm>
            <a:off x="5269709"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Today’s students want more than a diploma—they want </a:t>
            </a:r>
            <a:r>
              <a:rPr lang="en-US" sz="1600">
                <a:solidFill>
                  <a:schemeClr val="accent1"/>
                </a:solidFill>
                <a:latin typeface="+mj-lt"/>
              </a:rPr>
              <a:t>real-world skills </a:t>
            </a:r>
            <a:r>
              <a:rPr lang="en-US" sz="1600">
                <a:solidFill>
                  <a:schemeClr val="tx1"/>
                </a:solidFill>
              </a:rPr>
              <a:t>that make them employable from the onset</a:t>
            </a:r>
          </a:p>
        </p:txBody>
      </p:sp>
      <p:grpSp>
        <p:nvGrpSpPr>
          <p:cNvPr id="52" name="Group 51" descr="icon of a light bulb">
            <a:extLst>
              <a:ext uri="{FF2B5EF4-FFF2-40B4-BE49-F238E27FC236}">
                <a16:creationId xmlns:a16="http://schemas.microsoft.com/office/drawing/2014/main" id="{2786B257-8167-4686-BB42-1648B193E2BA}"/>
              </a:ext>
            </a:extLst>
          </p:cNvPr>
          <p:cNvGrpSpPr/>
          <p:nvPr/>
        </p:nvGrpSpPr>
        <p:grpSpPr>
          <a:xfrm>
            <a:off x="7527228" y="2101641"/>
            <a:ext cx="547353" cy="547353"/>
            <a:chOff x="7175712" y="1892647"/>
            <a:chExt cx="547353" cy="547353"/>
          </a:xfrm>
        </p:grpSpPr>
        <p:sp>
          <p:nvSpPr>
            <p:cNvPr id="56" name="Oval 55">
              <a:extLst>
                <a:ext uri="{FF2B5EF4-FFF2-40B4-BE49-F238E27FC236}">
                  <a16:creationId xmlns:a16="http://schemas.microsoft.com/office/drawing/2014/main" id="{B5F74F63-5E3B-404D-83C0-4DA2F0EAAAA7}"/>
                </a:ext>
              </a:extLst>
            </p:cNvPr>
            <p:cNvSpPr/>
            <p:nvPr/>
          </p:nvSpPr>
          <p:spPr bwMode="auto">
            <a:xfrm>
              <a:off x="7175712"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light" title="Icon of a lightbulb">
              <a:extLst>
                <a:ext uri="{FF2B5EF4-FFF2-40B4-BE49-F238E27FC236}">
                  <a16:creationId xmlns:a16="http://schemas.microsoft.com/office/drawing/2014/main" id="{A8783FE7-1B99-47F2-90B8-384403E4B43C}"/>
                </a:ext>
              </a:extLst>
            </p:cNvPr>
            <p:cNvSpPr>
              <a:spLocks noChangeAspect="1" noEditPoints="1"/>
            </p:cNvSpPr>
            <p:nvPr/>
          </p:nvSpPr>
          <p:spPr bwMode="auto">
            <a:xfrm>
              <a:off x="7340938" y="2005310"/>
              <a:ext cx="216902" cy="32202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3" name="Rectangle 42">
            <a:extLst>
              <a:ext uri="{FF2B5EF4-FFF2-40B4-BE49-F238E27FC236}">
                <a16:creationId xmlns:a16="http://schemas.microsoft.com/office/drawing/2014/main" id="{45E307FA-E0EB-4229-9EE2-BB7BF8B4334A}"/>
              </a:ext>
            </a:extLst>
          </p:cNvPr>
          <p:cNvSpPr>
            <a:spLocks/>
          </p:cNvSpPr>
          <p:nvPr/>
        </p:nvSpPr>
        <p:spPr bwMode="auto">
          <a:xfrm>
            <a:off x="7472562" y="2852259"/>
            <a:ext cx="1722237"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Departments and faculty want the right resources to deliver </a:t>
            </a:r>
            <a:r>
              <a:rPr lang="en-US" sz="1600">
                <a:solidFill>
                  <a:schemeClr val="accent1"/>
                </a:solidFill>
                <a:latin typeface="+mj-lt"/>
              </a:rPr>
              <a:t>innovative technical courses</a:t>
            </a:r>
            <a:r>
              <a:rPr lang="en-US" sz="1600">
                <a:solidFill>
                  <a:schemeClr val="tx1"/>
                </a:solidFill>
              </a:rPr>
              <a:t> in order to meet their students’ needs</a:t>
            </a:r>
          </a:p>
        </p:txBody>
      </p:sp>
      <p:grpSp>
        <p:nvGrpSpPr>
          <p:cNvPr id="53" name="Group 52" descr="Icon of a chart line of varying heights that ends with an arrow pointing up">
            <a:extLst>
              <a:ext uri="{FF2B5EF4-FFF2-40B4-BE49-F238E27FC236}">
                <a16:creationId xmlns:a16="http://schemas.microsoft.com/office/drawing/2014/main" id="{797C64D6-90B7-4E16-A24B-293D9A6B5932}"/>
              </a:ext>
            </a:extLst>
          </p:cNvPr>
          <p:cNvGrpSpPr/>
          <p:nvPr/>
        </p:nvGrpSpPr>
        <p:grpSpPr>
          <a:xfrm>
            <a:off x="9774805" y="2101641"/>
            <a:ext cx="547353" cy="547353"/>
            <a:chOff x="9334500" y="1892647"/>
            <a:chExt cx="547353" cy="547353"/>
          </a:xfrm>
        </p:grpSpPr>
        <p:sp>
          <p:nvSpPr>
            <p:cNvPr id="54" name="Oval 53">
              <a:extLst>
                <a:ext uri="{FF2B5EF4-FFF2-40B4-BE49-F238E27FC236}">
                  <a16:creationId xmlns:a16="http://schemas.microsoft.com/office/drawing/2014/main" id="{FF7FBB3E-DC7A-48C3-A4B5-5CB4CBA511FD}"/>
                </a:ext>
              </a:extLst>
            </p:cNvPr>
            <p:cNvSpPr/>
            <p:nvPr/>
          </p:nvSpPr>
          <p:spPr bwMode="auto">
            <a:xfrm>
              <a:off x="9334500"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Market_EAFC" title="Icon of a chart line of varying heights that ends with an arrow pointing up">
              <a:extLst>
                <a:ext uri="{FF2B5EF4-FFF2-40B4-BE49-F238E27FC236}">
                  <a16:creationId xmlns:a16="http://schemas.microsoft.com/office/drawing/2014/main" id="{A799BA32-6A6A-4E6F-85B0-0BEED3E5AD64}"/>
                </a:ext>
              </a:extLst>
            </p:cNvPr>
            <p:cNvSpPr>
              <a:spLocks noChangeAspect="1" noEditPoints="1"/>
            </p:cNvSpPr>
            <p:nvPr/>
          </p:nvSpPr>
          <p:spPr bwMode="auto">
            <a:xfrm>
              <a:off x="9421775" y="2062096"/>
              <a:ext cx="343732" cy="20844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4" name="Rectangle 43">
            <a:extLst>
              <a:ext uri="{FF2B5EF4-FFF2-40B4-BE49-F238E27FC236}">
                <a16:creationId xmlns:a16="http://schemas.microsoft.com/office/drawing/2014/main" id="{B7FEED39-68AA-4417-A53D-B9A2741415E6}"/>
              </a:ext>
            </a:extLst>
          </p:cNvPr>
          <p:cNvSpPr>
            <a:spLocks/>
          </p:cNvSpPr>
          <p:nvPr/>
        </p:nvSpPr>
        <p:spPr bwMode="auto">
          <a:xfrm>
            <a:off x="9675416"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b="0" i="0">
                <a:solidFill>
                  <a:srgbClr val="181818"/>
                </a:solidFill>
                <a:effectLst/>
                <a:latin typeface="Segoe UI" panose="020B0502040204020203" pitchFamily="34" charset="0"/>
                <a:cs typeface="Segoe UI" panose="020B0502040204020203" pitchFamily="34" charset="0"/>
              </a:rPr>
              <a:t>Employers highly value graduates who have their degree </a:t>
            </a:r>
            <a:r>
              <a:rPr lang="en-US" sz="1600">
                <a:solidFill>
                  <a:srgbClr val="181818"/>
                </a:solidFill>
                <a:latin typeface="Segoe UI" panose="020B0502040204020203" pitchFamily="34" charset="0"/>
                <a:cs typeface="Segoe UI" panose="020B0502040204020203" pitchFamily="34" charset="0"/>
              </a:rPr>
              <a:t>plus</a:t>
            </a:r>
            <a:r>
              <a:rPr lang="en-US" sz="1600" b="0" i="0">
                <a:solidFill>
                  <a:srgbClr val="181818"/>
                </a:solidFill>
                <a:effectLst/>
                <a:latin typeface="Segoe UI" panose="020B0502040204020203" pitchFamily="34" charset="0"/>
                <a:cs typeface="Segoe UI" panose="020B0502040204020203" pitchFamily="34" charset="0"/>
              </a:rPr>
              <a:t> </a:t>
            </a:r>
            <a:r>
              <a:rPr lang="en-US" sz="1600" b="0" i="0">
                <a:solidFill>
                  <a:schemeClr val="accent1"/>
                </a:solidFill>
                <a:effectLst/>
                <a:latin typeface="+mj-lt"/>
                <a:cs typeface="Segoe UI" panose="020B0502040204020203" pitchFamily="34" charset="0"/>
              </a:rPr>
              <a:t>an industry-recognized certification</a:t>
            </a:r>
            <a:r>
              <a:rPr lang="en-US" sz="1600" b="0" i="0">
                <a:solidFill>
                  <a:srgbClr val="181818"/>
                </a:solidFill>
                <a:effectLst/>
                <a:latin typeface="Segoe UI" panose="020B0502040204020203" pitchFamily="34" charset="0"/>
                <a:cs typeface="Segoe UI" panose="020B0502040204020203" pitchFamily="34" charset="0"/>
              </a:rPr>
              <a:t>** </a:t>
            </a:r>
            <a:endParaRPr lang="en-US" sz="1600">
              <a:solidFill>
                <a:schemeClr val="tx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8885176F-14CF-45BF-8D4A-5DBEA2FC46EB}"/>
              </a:ext>
            </a:extLst>
          </p:cNvPr>
          <p:cNvSpPr txBox="1"/>
          <p:nvPr/>
        </p:nvSpPr>
        <p:spPr>
          <a:xfrm>
            <a:off x="10139882" y="5242873"/>
            <a:ext cx="639599" cy="123111"/>
          </a:xfrm>
          <a:prstGeom prst="rect">
            <a:avLst/>
          </a:prstGeom>
          <a:noFill/>
        </p:spPr>
        <p:txBody>
          <a:bodyPr wrap="none" lIns="0" tIns="0" rIns="0" bIns="0" rtlCol="0">
            <a:spAutoFit/>
          </a:bodyPr>
          <a:lstStyle/>
          <a:p>
            <a:pPr algn="r">
              <a:spcAft>
                <a:spcPts val="600"/>
              </a:spcAft>
            </a:pPr>
            <a:r>
              <a:rPr lang="en-US" sz="800"/>
              <a:t>**</a:t>
            </a:r>
            <a:r>
              <a:rPr lang="en-US" sz="800" err="1"/>
              <a:t>MarketScale</a:t>
            </a:r>
            <a:endParaRPr lang="en-US" sz="800"/>
          </a:p>
        </p:txBody>
      </p:sp>
    </p:spTree>
    <p:extLst>
      <p:ext uri="{BB962C8B-B14F-4D97-AF65-F5344CB8AC3E}">
        <p14:creationId xmlns:p14="http://schemas.microsoft.com/office/powerpoint/2010/main" val="210873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987302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educators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0960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81091" y="193122"/>
            <a:ext cx="11655840" cy="899665"/>
          </a:xfrm>
        </p:spPr>
        <p:txBody>
          <a:bodyPr/>
          <a:lstStyle/>
          <a:p>
            <a:r>
              <a:rPr lang="en-US" dirty="0"/>
              <a:t>Microsoft Learn for Educators</a:t>
            </a:r>
          </a:p>
        </p:txBody>
      </p:sp>
      <p:sp>
        <p:nvSpPr>
          <p:cNvPr id="432" name="Text Placeholder 2">
            <a:extLst>
              <a:ext uri="{FF2B5EF4-FFF2-40B4-BE49-F238E27FC236}">
                <a16:creationId xmlns:a16="http://schemas.microsoft.com/office/drawing/2014/main" id="{12A020AC-80D9-43F3-933E-C1A1960D18B4}"/>
              </a:ext>
            </a:extLst>
          </p:cNvPr>
          <p:cNvSpPr txBox="1">
            <a:spLocks/>
          </p:cNvSpPr>
          <p:nvPr/>
        </p:nvSpPr>
        <p:spPr>
          <a:xfrm>
            <a:off x="481262" y="1007911"/>
            <a:ext cx="11440511" cy="305084"/>
          </a:xfrm>
          <a:prstGeom prst="rect">
            <a:avLst/>
          </a:prstGeom>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2000" dirty="0">
                <a:solidFill>
                  <a:srgbClr val="000000"/>
                </a:solidFill>
                <a:effectLst/>
                <a:ea typeface="Calibri" panose="020F0502020204030204" pitchFamily="34" charset="0"/>
                <a:cs typeface="Arial" panose="020B0604020202020204" pitchFamily="34" charset="0"/>
              </a:rPr>
              <a:t>Deliver cutting-edge tech instruction to students with confidence</a:t>
            </a:r>
          </a:p>
        </p:txBody>
      </p:sp>
      <p:grpSp>
        <p:nvGrpSpPr>
          <p:cNvPr id="6" name="Group 5" descr="three tiered office buildings with blue clouds in background">
            <a:extLst>
              <a:ext uri="{FF2B5EF4-FFF2-40B4-BE49-F238E27FC236}">
                <a16:creationId xmlns:a16="http://schemas.microsoft.com/office/drawing/2014/main" id="{D022126C-A0CE-4067-A2E7-A66100DAF0A5}"/>
              </a:ext>
            </a:extLst>
          </p:cNvPr>
          <p:cNvGrpSpPr/>
          <p:nvPr/>
        </p:nvGrpSpPr>
        <p:grpSpPr>
          <a:xfrm>
            <a:off x="0" y="1663828"/>
            <a:ext cx="12196146" cy="5194172"/>
            <a:chOff x="0" y="1663828"/>
            <a:chExt cx="12196146" cy="5194172"/>
          </a:xfrm>
        </p:grpSpPr>
        <p:sp>
          <p:nvSpPr>
            <p:cNvPr id="9" name="Graphic 7">
              <a:extLst>
                <a:ext uri="{FF2B5EF4-FFF2-40B4-BE49-F238E27FC236}">
                  <a16:creationId xmlns:a16="http://schemas.microsoft.com/office/drawing/2014/main" id="{4F512977-C2F5-4FB7-B75C-F5B9D990E78A}"/>
                </a:ext>
              </a:extLst>
            </p:cNvPr>
            <p:cNvSpPr/>
            <p:nvPr/>
          </p:nvSpPr>
          <p:spPr>
            <a:xfrm>
              <a:off x="269239" y="3204185"/>
              <a:ext cx="5228312" cy="3192746"/>
            </a:xfrm>
            <a:custGeom>
              <a:avLst/>
              <a:gdLst>
                <a:gd name="connsiteX0" fmla="*/ 0 w 5242670"/>
                <a:gd name="connsiteY0" fmla="*/ 1297618 h 3216734"/>
                <a:gd name="connsiteX1" fmla="*/ 1564668 w 5242670"/>
                <a:gd name="connsiteY1" fmla="*/ 2897488 h 3216734"/>
                <a:gd name="connsiteX2" fmla="*/ 2243217 w 5242670"/>
                <a:gd name="connsiteY2" fmla="*/ 3207023 h 3216734"/>
                <a:gd name="connsiteX3" fmla="*/ 2444718 w 5242670"/>
                <a:gd name="connsiteY3" fmla="*/ 3216734 h 3216734"/>
                <a:gd name="connsiteX4" fmla="*/ 5242670 w 5242670"/>
                <a:gd name="connsiteY4" fmla="*/ 3216734 h 3216734"/>
                <a:gd name="connsiteX5" fmla="*/ 5242670 w 5242670"/>
                <a:gd name="connsiteY5" fmla="*/ 0 h 3216734"/>
                <a:gd name="connsiteX6" fmla="*/ 0 w 5242670"/>
                <a:gd name="connsiteY6" fmla="*/ 0 h 3216734"/>
                <a:gd name="connsiteX7" fmla="*/ 0 w 5242670"/>
                <a:gd name="connsiteY7" fmla="*/ 1297618 h 3216734"/>
                <a:gd name="connsiteX0" fmla="*/ 0 w 5242670"/>
                <a:gd name="connsiteY0" fmla="*/ 1297618 h 3437714"/>
                <a:gd name="connsiteX1" fmla="*/ 1564668 w 5242670"/>
                <a:gd name="connsiteY1" fmla="*/ 2897488 h 3437714"/>
                <a:gd name="connsiteX2" fmla="*/ 2243217 w 5242670"/>
                <a:gd name="connsiteY2" fmla="*/ 320702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71438 w 5242670"/>
                <a:gd name="connsiteY3" fmla="*/ 341485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82190 w 5242670"/>
                <a:gd name="connsiteY3" fmla="*/ 3343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53423"/>
                <a:gd name="connsiteY0" fmla="*/ 1297618 h 3366322"/>
                <a:gd name="connsiteX1" fmla="*/ 1564668 w 5253423"/>
                <a:gd name="connsiteY1" fmla="*/ 2897488 h 3366322"/>
                <a:gd name="connsiteX2" fmla="*/ 2235597 w 5253423"/>
                <a:gd name="connsiteY2" fmla="*/ 3328943 h 3366322"/>
                <a:gd name="connsiteX3" fmla="*/ 2882190 w 5253423"/>
                <a:gd name="connsiteY3" fmla="*/ 3343734 h 3366322"/>
                <a:gd name="connsiteX4" fmla="*/ 5253423 w 5253423"/>
                <a:gd name="connsiteY4" fmla="*/ 3143074 h 3366322"/>
                <a:gd name="connsiteX5" fmla="*/ 5242670 w 5253423"/>
                <a:gd name="connsiteY5" fmla="*/ 0 h 3366322"/>
                <a:gd name="connsiteX6" fmla="*/ 0 w 5253423"/>
                <a:gd name="connsiteY6" fmla="*/ 0 h 3366322"/>
                <a:gd name="connsiteX7" fmla="*/ 0 w 5253423"/>
                <a:gd name="connsiteY7" fmla="*/ 1297618 h 3366322"/>
                <a:gd name="connsiteX0" fmla="*/ 0 w 5253423"/>
                <a:gd name="connsiteY0" fmla="*/ 1297618 h 3335599"/>
                <a:gd name="connsiteX1" fmla="*/ 1564668 w 5253423"/>
                <a:gd name="connsiteY1" fmla="*/ 2897488 h 3335599"/>
                <a:gd name="connsiteX2" fmla="*/ 2235597 w 5253423"/>
                <a:gd name="connsiteY2" fmla="*/ 3328943 h 3335599"/>
                <a:gd name="connsiteX3" fmla="*/ 2774663 w 5253423"/>
                <a:gd name="connsiteY3" fmla="*/ 3171014 h 3335599"/>
                <a:gd name="connsiteX4" fmla="*/ 5253423 w 5253423"/>
                <a:gd name="connsiteY4" fmla="*/ 3143074 h 3335599"/>
                <a:gd name="connsiteX5" fmla="*/ 5242670 w 5253423"/>
                <a:gd name="connsiteY5" fmla="*/ 0 h 3335599"/>
                <a:gd name="connsiteX6" fmla="*/ 0 w 5253423"/>
                <a:gd name="connsiteY6" fmla="*/ 0 h 3335599"/>
                <a:gd name="connsiteX7" fmla="*/ 0 w 5253423"/>
                <a:gd name="connsiteY7" fmla="*/ 1297618 h 3335599"/>
                <a:gd name="connsiteX0" fmla="*/ 0 w 5253423"/>
                <a:gd name="connsiteY0" fmla="*/ 1297618 h 3181184"/>
                <a:gd name="connsiteX1" fmla="*/ 1564668 w 5253423"/>
                <a:gd name="connsiteY1" fmla="*/ 2897488 h 3181184"/>
                <a:gd name="connsiteX2" fmla="*/ 2257102 w 5253423"/>
                <a:gd name="connsiteY2" fmla="*/ 3156223 h 3181184"/>
                <a:gd name="connsiteX3" fmla="*/ 2774663 w 5253423"/>
                <a:gd name="connsiteY3" fmla="*/ 3171014 h 3181184"/>
                <a:gd name="connsiteX4" fmla="*/ 5253423 w 5253423"/>
                <a:gd name="connsiteY4" fmla="*/ 3143074 h 3181184"/>
                <a:gd name="connsiteX5" fmla="*/ 5242670 w 5253423"/>
                <a:gd name="connsiteY5" fmla="*/ 0 h 3181184"/>
                <a:gd name="connsiteX6" fmla="*/ 0 w 5253423"/>
                <a:gd name="connsiteY6" fmla="*/ 0 h 3181184"/>
                <a:gd name="connsiteX7" fmla="*/ 0 w 5253423"/>
                <a:gd name="connsiteY7" fmla="*/ 1297618 h 3181184"/>
                <a:gd name="connsiteX0" fmla="*/ 0 w 5253423"/>
                <a:gd name="connsiteY0" fmla="*/ 1297618 h 3183339"/>
                <a:gd name="connsiteX1" fmla="*/ 1575421 w 5253423"/>
                <a:gd name="connsiteY1" fmla="*/ 2867008 h 3183339"/>
                <a:gd name="connsiteX2" fmla="*/ 2257102 w 5253423"/>
                <a:gd name="connsiteY2" fmla="*/ 3156223 h 3183339"/>
                <a:gd name="connsiteX3" fmla="*/ 2774663 w 5253423"/>
                <a:gd name="connsiteY3" fmla="*/ 3171014 h 3183339"/>
                <a:gd name="connsiteX4" fmla="*/ 5253423 w 5253423"/>
                <a:gd name="connsiteY4" fmla="*/ 3143074 h 3183339"/>
                <a:gd name="connsiteX5" fmla="*/ 5242670 w 5253423"/>
                <a:gd name="connsiteY5" fmla="*/ 0 h 3183339"/>
                <a:gd name="connsiteX6" fmla="*/ 0 w 5253423"/>
                <a:gd name="connsiteY6" fmla="*/ 0 h 3183339"/>
                <a:gd name="connsiteX7" fmla="*/ 0 w 5253423"/>
                <a:gd name="connsiteY7" fmla="*/ 1297618 h 3183339"/>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96434"/>
                <a:gd name="connsiteY0" fmla="*/ 1297618 h 3194550"/>
                <a:gd name="connsiteX1" fmla="*/ 1575421 w 5296434"/>
                <a:gd name="connsiteY1" fmla="*/ 2867008 h 3194550"/>
                <a:gd name="connsiteX2" fmla="*/ 2257102 w 5296434"/>
                <a:gd name="connsiteY2" fmla="*/ 3156223 h 3194550"/>
                <a:gd name="connsiteX3" fmla="*/ 2839180 w 5296434"/>
                <a:gd name="connsiteY3" fmla="*/ 3191334 h 3194550"/>
                <a:gd name="connsiteX4" fmla="*/ 5296434 w 5296434"/>
                <a:gd name="connsiteY4" fmla="*/ 3173554 h 3194550"/>
                <a:gd name="connsiteX5" fmla="*/ 5242670 w 5296434"/>
                <a:gd name="connsiteY5" fmla="*/ 0 h 3194550"/>
                <a:gd name="connsiteX6" fmla="*/ 0 w 5296434"/>
                <a:gd name="connsiteY6" fmla="*/ 0 h 3194550"/>
                <a:gd name="connsiteX7" fmla="*/ 0 w 5296434"/>
                <a:gd name="connsiteY7" fmla="*/ 1297618 h 3194550"/>
                <a:gd name="connsiteX0" fmla="*/ 0 w 5296434"/>
                <a:gd name="connsiteY0" fmla="*/ 1297618 h 3196161"/>
                <a:gd name="connsiteX1" fmla="*/ 1586174 w 5296434"/>
                <a:gd name="connsiteY1" fmla="*/ 2836528 h 3196161"/>
                <a:gd name="connsiteX2" fmla="*/ 2257102 w 5296434"/>
                <a:gd name="connsiteY2" fmla="*/ 3156223 h 3196161"/>
                <a:gd name="connsiteX3" fmla="*/ 2839180 w 5296434"/>
                <a:gd name="connsiteY3" fmla="*/ 3191334 h 3196161"/>
                <a:gd name="connsiteX4" fmla="*/ 5296434 w 5296434"/>
                <a:gd name="connsiteY4" fmla="*/ 3173554 h 3196161"/>
                <a:gd name="connsiteX5" fmla="*/ 5242670 w 5296434"/>
                <a:gd name="connsiteY5" fmla="*/ 0 h 3196161"/>
                <a:gd name="connsiteX6" fmla="*/ 0 w 5296434"/>
                <a:gd name="connsiteY6" fmla="*/ 0 h 3196161"/>
                <a:gd name="connsiteX7" fmla="*/ 0 w 5296434"/>
                <a:gd name="connsiteY7" fmla="*/ 1297618 h 3196161"/>
                <a:gd name="connsiteX0" fmla="*/ 0 w 5296434"/>
                <a:gd name="connsiteY0" fmla="*/ 1297618 h 3192746"/>
                <a:gd name="connsiteX1" fmla="*/ 1586174 w 5296434"/>
                <a:gd name="connsiteY1" fmla="*/ 2836528 h 3192746"/>
                <a:gd name="connsiteX2" fmla="*/ 2257102 w 5296434"/>
                <a:gd name="connsiteY2" fmla="*/ 3146063 h 3192746"/>
                <a:gd name="connsiteX3" fmla="*/ 2839180 w 5296434"/>
                <a:gd name="connsiteY3" fmla="*/ 3191334 h 3192746"/>
                <a:gd name="connsiteX4" fmla="*/ 5296434 w 5296434"/>
                <a:gd name="connsiteY4" fmla="*/ 3173554 h 3192746"/>
                <a:gd name="connsiteX5" fmla="*/ 5242670 w 5296434"/>
                <a:gd name="connsiteY5" fmla="*/ 0 h 3192746"/>
                <a:gd name="connsiteX6" fmla="*/ 0 w 5296434"/>
                <a:gd name="connsiteY6" fmla="*/ 0 h 3192746"/>
                <a:gd name="connsiteX7" fmla="*/ 0 w 5296434"/>
                <a:gd name="connsiteY7" fmla="*/ 1297618 h 3192746"/>
                <a:gd name="connsiteX0" fmla="*/ 0 w 5319900"/>
                <a:gd name="connsiteY0" fmla="*/ 1297618 h 3192746"/>
                <a:gd name="connsiteX1" fmla="*/ 1586174 w 5319900"/>
                <a:gd name="connsiteY1" fmla="*/ 2836528 h 3192746"/>
                <a:gd name="connsiteX2" fmla="*/ 2257102 w 5319900"/>
                <a:gd name="connsiteY2" fmla="*/ 3146063 h 3192746"/>
                <a:gd name="connsiteX3" fmla="*/ 2839180 w 5319900"/>
                <a:gd name="connsiteY3" fmla="*/ 3191334 h 3192746"/>
                <a:gd name="connsiteX4" fmla="*/ 5319900 w 5319900"/>
                <a:gd name="connsiteY4" fmla="*/ 3152010 h 3192746"/>
                <a:gd name="connsiteX5" fmla="*/ 5242670 w 5319900"/>
                <a:gd name="connsiteY5" fmla="*/ 0 h 3192746"/>
                <a:gd name="connsiteX6" fmla="*/ 0 w 5319900"/>
                <a:gd name="connsiteY6" fmla="*/ 0 h 3192746"/>
                <a:gd name="connsiteX7" fmla="*/ 0 w 5319900"/>
                <a:gd name="connsiteY7" fmla="*/ 1297618 h 319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9900" h="3192746">
                  <a:moveTo>
                    <a:pt x="0" y="1297618"/>
                  </a:moveTo>
                  <a:lnTo>
                    <a:pt x="1586174" y="2836528"/>
                  </a:lnTo>
                  <a:cubicBezTo>
                    <a:pt x="1697850" y="2946990"/>
                    <a:pt x="2048268" y="3086929"/>
                    <a:pt x="2257102" y="3146063"/>
                  </a:cubicBezTo>
                  <a:cubicBezTo>
                    <a:pt x="2465936" y="3205197"/>
                    <a:pt x="2779701" y="3191334"/>
                    <a:pt x="2839180" y="3191334"/>
                  </a:cubicBezTo>
                  <a:lnTo>
                    <a:pt x="5319900" y="3152010"/>
                  </a:lnTo>
                  <a:cubicBezTo>
                    <a:pt x="5316316" y="2104319"/>
                    <a:pt x="5246254" y="1047691"/>
                    <a:pt x="5242670" y="0"/>
                  </a:cubicBezTo>
                  <a:lnTo>
                    <a:pt x="0" y="0"/>
                  </a:lnTo>
                  <a:lnTo>
                    <a:pt x="0" y="1297618"/>
                  </a:lnTo>
                  <a:close/>
                </a:path>
              </a:pathLst>
            </a:custGeom>
            <a:solidFill>
              <a:schemeClr val="bg2"/>
            </a:solidFill>
            <a:ln w="12127" cap="flat">
              <a:noFill/>
              <a:prstDash val="solid"/>
              <a:miter/>
            </a:ln>
          </p:spPr>
          <p:txBody>
            <a:bodyPr rtlCol="0" anchor="ctr"/>
            <a:lstStyle/>
            <a:p>
              <a:endParaRPr lang="en-IN"/>
            </a:p>
          </p:txBody>
        </p:sp>
        <p:sp>
          <p:nvSpPr>
            <p:cNvPr id="10" name="Rectangle: Top Corners Rounded 9">
              <a:extLst>
                <a:ext uri="{FF2B5EF4-FFF2-40B4-BE49-F238E27FC236}">
                  <a16:creationId xmlns:a16="http://schemas.microsoft.com/office/drawing/2014/main" id="{826DB032-C247-4D29-9BEE-13AE5F384BCC}"/>
                </a:ext>
              </a:extLst>
            </p:cNvPr>
            <p:cNvSpPr/>
            <p:nvPr/>
          </p:nvSpPr>
          <p:spPr bwMode="auto">
            <a:xfrm>
              <a:off x="269239" y="1663828"/>
              <a:ext cx="5152411" cy="2390502"/>
            </a:xfrm>
            <a:prstGeom prst="round2Same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IN" sz="200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D34B7E4B-3937-47A9-85D3-1475A1C7262A}"/>
                </a:ext>
                <a:ext uri="{C183D7F6-B498-43B3-948B-1728B52AA6E4}">
                  <adec:decorative xmlns:adec="http://schemas.microsoft.com/office/drawing/2017/decorative" val="1"/>
                </a:ext>
              </a:extLst>
            </p:cNvPr>
            <p:cNvSpPr>
              <a:spLocks noChangeAspect="1"/>
            </p:cNvSpPr>
            <p:nvPr/>
          </p:nvSpPr>
          <p:spPr>
            <a:xfrm>
              <a:off x="4070885" y="4909012"/>
              <a:ext cx="778764" cy="299525"/>
            </a:xfrm>
            <a:custGeom>
              <a:avLst/>
              <a:gdLst>
                <a:gd name="connsiteX0" fmla="*/ 1038196 w 1097279"/>
                <a:gd name="connsiteY0" fmla="*/ 295844 h 422030"/>
                <a:gd name="connsiteX1" fmla="*/ 978267 w 1097279"/>
                <a:gd name="connsiteY1" fmla="*/ 321165 h 422030"/>
                <a:gd name="connsiteX2" fmla="*/ 978689 w 1097279"/>
                <a:gd name="connsiteY2" fmla="*/ 309349 h 422030"/>
                <a:gd name="connsiteX3" fmla="*/ 825070 w 1097279"/>
                <a:gd name="connsiteY3" fmla="*/ 155729 h 422030"/>
                <a:gd name="connsiteX4" fmla="*/ 692131 w 1097279"/>
                <a:gd name="connsiteY4" fmla="*/ 232539 h 422030"/>
                <a:gd name="connsiteX5" fmla="*/ 692131 w 1097279"/>
                <a:gd name="connsiteY5" fmla="*/ 231695 h 422030"/>
                <a:gd name="connsiteX6" fmla="*/ 460436 w 1097279"/>
                <a:gd name="connsiteY6" fmla="*/ 0 h 422030"/>
                <a:gd name="connsiteX7" fmla="*/ 228741 w 1097279"/>
                <a:gd name="connsiteY7" fmla="*/ 231695 h 422030"/>
                <a:gd name="connsiteX8" fmla="*/ 233383 w 1097279"/>
                <a:gd name="connsiteY8" fmla="*/ 278540 h 422030"/>
                <a:gd name="connsiteX9" fmla="*/ 124499 w 1097279"/>
                <a:gd name="connsiteY9" fmla="*/ 214392 h 422030"/>
                <a:gd name="connsiteX10" fmla="*/ 0 w 1097279"/>
                <a:gd name="connsiteY10" fmla="*/ 338891 h 422030"/>
                <a:gd name="connsiteX11" fmla="*/ 124499 w 1097279"/>
                <a:gd name="connsiteY11" fmla="*/ 463390 h 422030"/>
                <a:gd name="connsiteX12" fmla="*/ 460436 w 1097279"/>
                <a:gd name="connsiteY12" fmla="*/ 463390 h 422030"/>
                <a:gd name="connsiteX13" fmla="*/ 825070 w 1097279"/>
                <a:gd name="connsiteY13" fmla="*/ 463390 h 422030"/>
                <a:gd name="connsiteX14" fmla="*/ 1038196 w 1097279"/>
                <a:gd name="connsiteY14" fmla="*/ 463390 h 422030"/>
                <a:gd name="connsiteX15" fmla="*/ 1121758 w 1097279"/>
                <a:gd name="connsiteY15" fmla="*/ 379828 h 422030"/>
                <a:gd name="connsiteX16" fmla="*/ 1038196 w 1097279"/>
                <a:gd name="connsiteY16" fmla="*/ 295844 h 42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79" h="422030">
                  <a:moveTo>
                    <a:pt x="1038196" y="295844"/>
                  </a:moveTo>
                  <a:cubicBezTo>
                    <a:pt x="1014562" y="295844"/>
                    <a:pt x="993460" y="305550"/>
                    <a:pt x="978267" y="321165"/>
                  </a:cubicBezTo>
                  <a:cubicBezTo>
                    <a:pt x="978689" y="317367"/>
                    <a:pt x="978689" y="313569"/>
                    <a:pt x="978689" y="309349"/>
                  </a:cubicBezTo>
                  <a:cubicBezTo>
                    <a:pt x="978689" y="224520"/>
                    <a:pt x="909898" y="155729"/>
                    <a:pt x="825070" y="155729"/>
                  </a:cubicBezTo>
                  <a:cubicBezTo>
                    <a:pt x="768096" y="155729"/>
                    <a:pt x="718718" y="186538"/>
                    <a:pt x="692131" y="232539"/>
                  </a:cubicBezTo>
                  <a:cubicBezTo>
                    <a:pt x="692131" y="232117"/>
                    <a:pt x="692131" y="232117"/>
                    <a:pt x="692131" y="231695"/>
                  </a:cubicBezTo>
                  <a:cubicBezTo>
                    <a:pt x="692131" y="103820"/>
                    <a:pt x="588311" y="0"/>
                    <a:pt x="460436" y="0"/>
                  </a:cubicBezTo>
                  <a:cubicBezTo>
                    <a:pt x="332560" y="0"/>
                    <a:pt x="228741" y="103820"/>
                    <a:pt x="228741" y="231695"/>
                  </a:cubicBezTo>
                  <a:cubicBezTo>
                    <a:pt x="228741" y="247732"/>
                    <a:pt x="230429" y="263347"/>
                    <a:pt x="233383" y="278540"/>
                  </a:cubicBezTo>
                  <a:cubicBezTo>
                    <a:pt x="212281" y="240136"/>
                    <a:pt x="171345" y="214392"/>
                    <a:pt x="124499" y="214392"/>
                  </a:cubicBezTo>
                  <a:cubicBezTo>
                    <a:pt x="55708" y="214392"/>
                    <a:pt x="0" y="270100"/>
                    <a:pt x="0" y="338891"/>
                  </a:cubicBezTo>
                  <a:cubicBezTo>
                    <a:pt x="0" y="407682"/>
                    <a:pt x="55708" y="463390"/>
                    <a:pt x="124499" y="463390"/>
                  </a:cubicBezTo>
                  <a:lnTo>
                    <a:pt x="460436" y="463390"/>
                  </a:lnTo>
                  <a:lnTo>
                    <a:pt x="825070" y="463390"/>
                  </a:lnTo>
                  <a:lnTo>
                    <a:pt x="1038196" y="463390"/>
                  </a:lnTo>
                  <a:cubicBezTo>
                    <a:pt x="1084619" y="463390"/>
                    <a:pt x="1121758" y="425829"/>
                    <a:pt x="1121758" y="379828"/>
                  </a:cubicBezTo>
                  <a:cubicBezTo>
                    <a:pt x="1121758" y="333404"/>
                    <a:pt x="1084619" y="295844"/>
                    <a:pt x="1038196" y="295844"/>
                  </a:cubicBezTo>
                </a:path>
              </a:pathLst>
            </a:custGeom>
            <a:solidFill>
              <a:srgbClr val="49CDF3"/>
            </a:solidFill>
            <a:ln w="42182"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C069AD0-9CCC-4861-82F1-CF48C30E2F35}"/>
                </a:ext>
              </a:extLst>
            </p:cNvPr>
            <p:cNvGrpSpPr/>
            <p:nvPr/>
          </p:nvGrpSpPr>
          <p:grpSpPr>
            <a:xfrm>
              <a:off x="4367320" y="3939762"/>
              <a:ext cx="1198711" cy="2399537"/>
              <a:chOff x="4232749" y="3937000"/>
              <a:chExt cx="1198711" cy="2399537"/>
            </a:xfrm>
          </p:grpSpPr>
          <p:sp>
            <p:nvSpPr>
              <p:cNvPr id="82" name="Freeform: Shape 81">
                <a:extLst>
                  <a:ext uri="{FF2B5EF4-FFF2-40B4-BE49-F238E27FC236}">
                    <a16:creationId xmlns:a16="http://schemas.microsoft.com/office/drawing/2014/main" id="{5F125395-03CD-447B-8245-5DAC884FB511}"/>
                  </a:ext>
                  <a:ext uri="{C183D7F6-B498-43B3-948B-1728B52AA6E4}">
                    <adec:decorative xmlns:adec="http://schemas.microsoft.com/office/drawing/2017/decorative" val="1"/>
                  </a:ext>
                </a:extLst>
              </p:cNvPr>
              <p:cNvSpPr/>
              <p:nvPr/>
            </p:nvSpPr>
            <p:spPr>
              <a:xfrm>
                <a:off x="4614333" y="5377991"/>
                <a:ext cx="458465" cy="952197"/>
              </a:xfrm>
              <a:custGeom>
                <a:avLst/>
                <a:gdLst>
                  <a:gd name="connsiteX0" fmla="*/ 568897 w 548639"/>
                  <a:gd name="connsiteY0" fmla="*/ 104664 h 1139483"/>
                  <a:gd name="connsiteX1" fmla="*/ 241402 w 548639"/>
                  <a:gd name="connsiteY1" fmla="*/ 104664 h 1139483"/>
                  <a:gd name="connsiteX2" fmla="*/ 241402 w 548639"/>
                  <a:gd name="connsiteY2" fmla="*/ 0 h 1139483"/>
                  <a:gd name="connsiteX3" fmla="*/ 114370 w 548639"/>
                  <a:gd name="connsiteY3" fmla="*/ 54864 h 1139483"/>
                  <a:gd name="connsiteX4" fmla="*/ 114370 w 548639"/>
                  <a:gd name="connsiteY4" fmla="*/ 104664 h 1139483"/>
                  <a:gd name="connsiteX5" fmla="*/ 0 w 548639"/>
                  <a:gd name="connsiteY5" fmla="*/ 104664 h 1139483"/>
                  <a:gd name="connsiteX6" fmla="*/ 0 w 548639"/>
                  <a:gd name="connsiteY6" fmla="*/ 157418 h 1139483"/>
                  <a:gd name="connsiteX7" fmla="*/ 23211 w 548639"/>
                  <a:gd name="connsiteY7" fmla="*/ 157418 h 1139483"/>
                  <a:gd name="connsiteX8" fmla="*/ 23211 w 548639"/>
                  <a:gd name="connsiteY8" fmla="*/ 1163117 h 1139483"/>
                  <a:gd name="connsiteX9" fmla="*/ 545686 w 548639"/>
                  <a:gd name="connsiteY9" fmla="*/ 1163117 h 1139483"/>
                  <a:gd name="connsiteX10" fmla="*/ 545686 w 548639"/>
                  <a:gd name="connsiteY10" fmla="*/ 157418 h 1139483"/>
                  <a:gd name="connsiteX11" fmla="*/ 568897 w 548639"/>
                  <a:gd name="connsiteY11" fmla="*/ 157418 h 113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39" h="1139483">
                    <a:moveTo>
                      <a:pt x="568897" y="104664"/>
                    </a:moveTo>
                    <a:lnTo>
                      <a:pt x="241402" y="104664"/>
                    </a:lnTo>
                    <a:lnTo>
                      <a:pt x="241402" y="0"/>
                    </a:lnTo>
                    <a:lnTo>
                      <a:pt x="114370" y="54864"/>
                    </a:lnTo>
                    <a:lnTo>
                      <a:pt x="114370" y="104664"/>
                    </a:lnTo>
                    <a:lnTo>
                      <a:pt x="0" y="104664"/>
                    </a:lnTo>
                    <a:lnTo>
                      <a:pt x="0" y="157418"/>
                    </a:lnTo>
                    <a:lnTo>
                      <a:pt x="23211" y="157418"/>
                    </a:lnTo>
                    <a:lnTo>
                      <a:pt x="23211" y="1163117"/>
                    </a:lnTo>
                    <a:lnTo>
                      <a:pt x="545686" y="1163117"/>
                    </a:lnTo>
                    <a:lnTo>
                      <a:pt x="545686" y="157418"/>
                    </a:lnTo>
                    <a:lnTo>
                      <a:pt x="568897" y="157418"/>
                    </a:lnTo>
                    <a:close/>
                  </a:path>
                </a:pathLst>
              </a:custGeom>
              <a:solidFill>
                <a:srgbClr val="1070C4"/>
              </a:solidFill>
              <a:ln w="4218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168CECB-0456-4A08-B52D-6CE27938779A}"/>
                  </a:ext>
                  <a:ext uri="{C183D7F6-B498-43B3-948B-1728B52AA6E4}">
                    <adec:decorative xmlns:adec="http://schemas.microsoft.com/office/drawing/2017/decorative" val="1"/>
                  </a:ext>
                </a:extLst>
              </p:cNvPr>
              <p:cNvSpPr/>
              <p:nvPr/>
            </p:nvSpPr>
            <p:spPr>
              <a:xfrm>
                <a:off x="5008261" y="3937000"/>
                <a:ext cx="423199" cy="2398126"/>
              </a:xfrm>
              <a:custGeom>
                <a:avLst/>
                <a:gdLst>
                  <a:gd name="connsiteX0" fmla="*/ 449041 w 506436"/>
                  <a:gd name="connsiteY0" fmla="*/ 449041 h 2869809"/>
                  <a:gd name="connsiteX1" fmla="*/ 449041 w 506436"/>
                  <a:gd name="connsiteY1" fmla="*/ 377296 h 2869809"/>
                  <a:gd name="connsiteX2" fmla="*/ 327496 w 506436"/>
                  <a:gd name="connsiteY2" fmla="*/ 377296 h 2869809"/>
                  <a:gd name="connsiteX3" fmla="*/ 327496 w 506436"/>
                  <a:gd name="connsiteY3" fmla="*/ 315257 h 2869809"/>
                  <a:gd name="connsiteX4" fmla="*/ 267567 w 506436"/>
                  <a:gd name="connsiteY4" fmla="*/ 233805 h 2869809"/>
                  <a:gd name="connsiteX5" fmla="*/ 267567 w 506436"/>
                  <a:gd name="connsiteY5" fmla="*/ 0 h 2869809"/>
                  <a:gd name="connsiteX6" fmla="*/ 246888 w 506436"/>
                  <a:gd name="connsiteY6" fmla="*/ 0 h 2869809"/>
                  <a:gd name="connsiteX7" fmla="*/ 246888 w 506436"/>
                  <a:gd name="connsiteY7" fmla="*/ 233805 h 2869809"/>
                  <a:gd name="connsiteX8" fmla="*/ 186960 w 506436"/>
                  <a:gd name="connsiteY8" fmla="*/ 315257 h 2869809"/>
                  <a:gd name="connsiteX9" fmla="*/ 186960 w 506436"/>
                  <a:gd name="connsiteY9" fmla="*/ 377296 h 2869809"/>
                  <a:gd name="connsiteX10" fmla="*/ 64993 w 506436"/>
                  <a:gd name="connsiteY10" fmla="*/ 377296 h 2869809"/>
                  <a:gd name="connsiteX11" fmla="*/ 64993 w 506436"/>
                  <a:gd name="connsiteY11" fmla="*/ 449041 h 2869809"/>
                  <a:gd name="connsiteX12" fmla="*/ 0 w 506436"/>
                  <a:gd name="connsiteY12" fmla="*/ 449041 h 2869809"/>
                  <a:gd name="connsiteX13" fmla="*/ 0 w 506436"/>
                  <a:gd name="connsiteY13" fmla="*/ 2887535 h 2869809"/>
                  <a:gd name="connsiteX14" fmla="*/ 522474 w 506436"/>
                  <a:gd name="connsiteY14" fmla="*/ 2887535 h 2869809"/>
                  <a:gd name="connsiteX15" fmla="*/ 522474 w 506436"/>
                  <a:gd name="connsiteY15" fmla="*/ 449041 h 286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436" h="2869809">
                    <a:moveTo>
                      <a:pt x="449041" y="449041"/>
                    </a:moveTo>
                    <a:lnTo>
                      <a:pt x="449041" y="377296"/>
                    </a:lnTo>
                    <a:lnTo>
                      <a:pt x="327496" y="377296"/>
                    </a:lnTo>
                    <a:lnTo>
                      <a:pt x="327496" y="315257"/>
                    </a:lnTo>
                    <a:lnTo>
                      <a:pt x="267567" y="233805"/>
                    </a:lnTo>
                    <a:lnTo>
                      <a:pt x="267567" y="0"/>
                    </a:lnTo>
                    <a:lnTo>
                      <a:pt x="246888" y="0"/>
                    </a:lnTo>
                    <a:lnTo>
                      <a:pt x="246888" y="233805"/>
                    </a:lnTo>
                    <a:lnTo>
                      <a:pt x="186960" y="315257"/>
                    </a:lnTo>
                    <a:lnTo>
                      <a:pt x="186960" y="377296"/>
                    </a:lnTo>
                    <a:lnTo>
                      <a:pt x="64993" y="377296"/>
                    </a:lnTo>
                    <a:lnTo>
                      <a:pt x="64993" y="449041"/>
                    </a:lnTo>
                    <a:lnTo>
                      <a:pt x="0" y="449041"/>
                    </a:lnTo>
                    <a:lnTo>
                      <a:pt x="0" y="2887535"/>
                    </a:lnTo>
                    <a:lnTo>
                      <a:pt x="522474" y="2887535"/>
                    </a:lnTo>
                    <a:lnTo>
                      <a:pt x="522474" y="449041"/>
                    </a:lnTo>
                    <a:close/>
                  </a:path>
                </a:pathLst>
              </a:custGeom>
              <a:solidFill>
                <a:srgbClr val="1070C4"/>
              </a:solidFill>
              <a:ln w="4218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8A3B841-CF15-4576-8871-7143B92E885E}"/>
                  </a:ext>
                  <a:ext uri="{C183D7F6-B498-43B3-948B-1728B52AA6E4}">
                    <adec:decorative xmlns:adec="http://schemas.microsoft.com/office/drawing/2017/decorative" val="1"/>
                  </a:ext>
                </a:extLst>
              </p:cNvPr>
              <p:cNvSpPr/>
              <p:nvPr/>
            </p:nvSpPr>
            <p:spPr>
              <a:xfrm>
                <a:off x="5062571"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4524F13-FFB6-42D6-9850-890ACC57C209}"/>
                  </a:ext>
                  <a:ext uri="{C183D7F6-B498-43B3-948B-1728B52AA6E4}">
                    <adec:decorative xmlns:adec="http://schemas.microsoft.com/office/drawing/2017/decorative" val="1"/>
                  </a:ext>
                </a:extLst>
              </p:cNvPr>
              <p:cNvSpPr/>
              <p:nvPr/>
            </p:nvSpPr>
            <p:spPr>
              <a:xfrm>
                <a:off x="5185299"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A48AE5C-2E38-4192-BD26-996D155EE0E0}"/>
                  </a:ext>
                  <a:ext uri="{C183D7F6-B498-43B3-948B-1728B52AA6E4}">
                    <adec:decorative xmlns:adec="http://schemas.microsoft.com/office/drawing/2017/decorative" val="1"/>
                  </a:ext>
                </a:extLst>
              </p:cNvPr>
              <p:cNvSpPr/>
              <p:nvPr/>
            </p:nvSpPr>
            <p:spPr>
              <a:xfrm>
                <a:off x="5307674"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1B2F14E-3D15-47E9-81FD-B355445E90FE}"/>
                  </a:ext>
                  <a:ext uri="{C183D7F6-B498-43B3-948B-1728B52AA6E4}">
                    <adec:decorative xmlns:adec="http://schemas.microsoft.com/office/drawing/2017/decorative" val="1"/>
                  </a:ext>
                </a:extLst>
              </p:cNvPr>
              <p:cNvSpPr/>
              <p:nvPr/>
            </p:nvSpPr>
            <p:spPr>
              <a:xfrm>
                <a:off x="5062571"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0E300EB-384C-46E4-914D-45C9DE263A09}"/>
                  </a:ext>
                  <a:ext uri="{C183D7F6-B498-43B3-948B-1728B52AA6E4}">
                    <adec:decorative xmlns:adec="http://schemas.microsoft.com/office/drawing/2017/decorative" val="1"/>
                  </a:ext>
                </a:extLst>
              </p:cNvPr>
              <p:cNvSpPr/>
              <p:nvPr/>
            </p:nvSpPr>
            <p:spPr>
              <a:xfrm>
                <a:off x="5185299"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F59DE8D-0B05-4D3A-B100-E0EC6EA2F39D}"/>
                  </a:ext>
                  <a:ext uri="{C183D7F6-B498-43B3-948B-1728B52AA6E4}">
                    <adec:decorative xmlns:adec="http://schemas.microsoft.com/office/drawing/2017/decorative" val="1"/>
                  </a:ext>
                </a:extLst>
              </p:cNvPr>
              <p:cNvSpPr/>
              <p:nvPr/>
            </p:nvSpPr>
            <p:spPr>
              <a:xfrm>
                <a:off x="5307674"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B8905A3-BBE3-4BDB-B636-F97AC1CE74E0}"/>
                  </a:ext>
                  <a:ext uri="{C183D7F6-B498-43B3-948B-1728B52AA6E4}">
                    <adec:decorative xmlns:adec="http://schemas.microsoft.com/office/drawing/2017/decorative" val="1"/>
                  </a:ext>
                </a:extLst>
              </p:cNvPr>
              <p:cNvSpPr/>
              <p:nvPr/>
            </p:nvSpPr>
            <p:spPr>
              <a:xfrm>
                <a:off x="5062571"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46535B0-C368-433D-AB5E-72B7484DBA2F}"/>
                  </a:ext>
                  <a:ext uri="{C183D7F6-B498-43B3-948B-1728B52AA6E4}">
                    <adec:decorative xmlns:adec="http://schemas.microsoft.com/office/drawing/2017/decorative" val="1"/>
                  </a:ext>
                </a:extLst>
              </p:cNvPr>
              <p:cNvSpPr/>
              <p:nvPr/>
            </p:nvSpPr>
            <p:spPr>
              <a:xfrm>
                <a:off x="5185299"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DBCC0B4-C8FE-4385-A33F-033615D86FDE}"/>
                  </a:ext>
                  <a:ext uri="{C183D7F6-B498-43B3-948B-1728B52AA6E4}">
                    <adec:decorative xmlns:adec="http://schemas.microsoft.com/office/drawing/2017/decorative" val="1"/>
                  </a:ext>
                </a:extLst>
              </p:cNvPr>
              <p:cNvSpPr/>
              <p:nvPr/>
            </p:nvSpPr>
            <p:spPr>
              <a:xfrm>
                <a:off x="5307674"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4C32545-48F0-4686-9DC5-CE67F2F730D1}"/>
                  </a:ext>
                  <a:ext uri="{C183D7F6-B498-43B3-948B-1728B52AA6E4}">
                    <adec:decorative xmlns:adec="http://schemas.microsoft.com/office/drawing/2017/decorative" val="1"/>
                  </a:ext>
                </a:extLst>
              </p:cNvPr>
              <p:cNvSpPr/>
              <p:nvPr/>
            </p:nvSpPr>
            <p:spPr>
              <a:xfrm>
                <a:off x="5062571"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BA01D18-B099-4622-AE05-6E4337389D16}"/>
                  </a:ext>
                  <a:ext uri="{C183D7F6-B498-43B3-948B-1728B52AA6E4}">
                    <adec:decorative xmlns:adec="http://schemas.microsoft.com/office/drawing/2017/decorative" val="1"/>
                  </a:ext>
                </a:extLst>
              </p:cNvPr>
              <p:cNvSpPr/>
              <p:nvPr/>
            </p:nvSpPr>
            <p:spPr>
              <a:xfrm>
                <a:off x="5185299"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762E22-399B-4C26-BFE2-EBDCADECF051}"/>
                  </a:ext>
                  <a:ext uri="{C183D7F6-B498-43B3-948B-1728B52AA6E4}">
                    <adec:decorative xmlns:adec="http://schemas.microsoft.com/office/drawing/2017/decorative" val="1"/>
                  </a:ext>
                </a:extLst>
              </p:cNvPr>
              <p:cNvSpPr/>
              <p:nvPr/>
            </p:nvSpPr>
            <p:spPr>
              <a:xfrm>
                <a:off x="5307674"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E52763B-AD0B-4093-BE06-B5223BEBA569}"/>
                  </a:ext>
                  <a:ext uri="{C183D7F6-B498-43B3-948B-1728B52AA6E4}">
                    <adec:decorative xmlns:adec="http://schemas.microsoft.com/office/drawing/2017/decorative" val="1"/>
                  </a:ext>
                </a:extLst>
              </p:cNvPr>
              <p:cNvSpPr/>
              <p:nvPr/>
            </p:nvSpPr>
            <p:spPr>
              <a:xfrm>
                <a:off x="5062571"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F47E8B0-E133-4097-802E-0D9B7E0C83A3}"/>
                  </a:ext>
                  <a:ext uri="{C183D7F6-B498-43B3-948B-1728B52AA6E4}">
                    <adec:decorative xmlns:adec="http://schemas.microsoft.com/office/drawing/2017/decorative" val="1"/>
                  </a:ext>
                </a:extLst>
              </p:cNvPr>
              <p:cNvSpPr/>
              <p:nvPr/>
            </p:nvSpPr>
            <p:spPr>
              <a:xfrm>
                <a:off x="5185299"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7246883-4E7E-490E-AD5B-134357A460D5}"/>
                  </a:ext>
                  <a:ext uri="{C183D7F6-B498-43B3-948B-1728B52AA6E4}">
                    <adec:decorative xmlns:adec="http://schemas.microsoft.com/office/drawing/2017/decorative" val="1"/>
                  </a:ext>
                </a:extLst>
              </p:cNvPr>
              <p:cNvSpPr/>
              <p:nvPr/>
            </p:nvSpPr>
            <p:spPr>
              <a:xfrm>
                <a:off x="5307674"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E508B3B-157B-4B7F-B14D-47999E6D3D79}"/>
                  </a:ext>
                  <a:ext uri="{C183D7F6-B498-43B3-948B-1728B52AA6E4}">
                    <adec:decorative xmlns:adec="http://schemas.microsoft.com/office/drawing/2017/decorative" val="1"/>
                  </a:ext>
                </a:extLst>
              </p:cNvPr>
              <p:cNvSpPr/>
              <p:nvPr/>
            </p:nvSpPr>
            <p:spPr>
              <a:xfrm>
                <a:off x="5062571"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BCDA31E-22C6-443C-9AB8-81FC47221421}"/>
                  </a:ext>
                  <a:ext uri="{C183D7F6-B498-43B3-948B-1728B52AA6E4}">
                    <adec:decorative xmlns:adec="http://schemas.microsoft.com/office/drawing/2017/decorative" val="1"/>
                  </a:ext>
                </a:extLst>
              </p:cNvPr>
              <p:cNvSpPr/>
              <p:nvPr/>
            </p:nvSpPr>
            <p:spPr>
              <a:xfrm>
                <a:off x="5185299"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BE2B3D-CED2-46C8-B06F-D8EDFCA71A90}"/>
                  </a:ext>
                  <a:ext uri="{C183D7F6-B498-43B3-948B-1728B52AA6E4}">
                    <adec:decorative xmlns:adec="http://schemas.microsoft.com/office/drawing/2017/decorative" val="1"/>
                  </a:ext>
                </a:extLst>
              </p:cNvPr>
              <p:cNvSpPr/>
              <p:nvPr/>
            </p:nvSpPr>
            <p:spPr>
              <a:xfrm>
                <a:off x="5307674"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E0E3A34-C2AD-447A-A2D8-CF7E5D3DDFD9}"/>
                  </a:ext>
                  <a:ext uri="{C183D7F6-B498-43B3-948B-1728B52AA6E4}">
                    <adec:decorative xmlns:adec="http://schemas.microsoft.com/office/drawing/2017/decorative" val="1"/>
                  </a:ext>
                </a:extLst>
              </p:cNvPr>
              <p:cNvSpPr/>
              <p:nvPr/>
            </p:nvSpPr>
            <p:spPr>
              <a:xfrm>
                <a:off x="5062571"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D7E1231-E80A-491E-A7C9-F9CBBDFFBAB4}"/>
                  </a:ext>
                  <a:ext uri="{C183D7F6-B498-43B3-948B-1728B52AA6E4}">
                    <adec:decorative xmlns:adec="http://schemas.microsoft.com/office/drawing/2017/decorative" val="1"/>
                  </a:ext>
                </a:extLst>
              </p:cNvPr>
              <p:cNvSpPr/>
              <p:nvPr/>
            </p:nvSpPr>
            <p:spPr>
              <a:xfrm>
                <a:off x="5185299"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911880C-0032-4D7F-A2EB-08922E2DF8BB}"/>
                  </a:ext>
                  <a:ext uri="{C183D7F6-B498-43B3-948B-1728B52AA6E4}">
                    <adec:decorative xmlns:adec="http://schemas.microsoft.com/office/drawing/2017/decorative" val="1"/>
                  </a:ext>
                </a:extLst>
              </p:cNvPr>
              <p:cNvSpPr/>
              <p:nvPr/>
            </p:nvSpPr>
            <p:spPr>
              <a:xfrm>
                <a:off x="5307674"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0BCFD05-48E8-4518-B353-265C754A9978}"/>
                  </a:ext>
                  <a:ext uri="{C183D7F6-B498-43B3-948B-1728B52AA6E4}">
                    <adec:decorative xmlns:adec="http://schemas.microsoft.com/office/drawing/2017/decorative" val="1"/>
                  </a:ext>
                </a:extLst>
              </p:cNvPr>
              <p:cNvSpPr/>
              <p:nvPr/>
            </p:nvSpPr>
            <p:spPr>
              <a:xfrm>
                <a:off x="5062571"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A60F3D9-09B2-44F1-9BE0-5BD98919E4C5}"/>
                  </a:ext>
                  <a:ext uri="{C183D7F6-B498-43B3-948B-1728B52AA6E4}">
                    <adec:decorative xmlns:adec="http://schemas.microsoft.com/office/drawing/2017/decorative" val="1"/>
                  </a:ext>
                </a:extLst>
              </p:cNvPr>
              <p:cNvSpPr/>
              <p:nvPr/>
            </p:nvSpPr>
            <p:spPr>
              <a:xfrm>
                <a:off x="5185299"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53C55B7-C666-48F6-8D1C-46E66E526E8D}"/>
                  </a:ext>
                  <a:ext uri="{C183D7F6-B498-43B3-948B-1728B52AA6E4}">
                    <adec:decorative xmlns:adec="http://schemas.microsoft.com/office/drawing/2017/decorative" val="1"/>
                  </a:ext>
                </a:extLst>
              </p:cNvPr>
              <p:cNvSpPr/>
              <p:nvPr/>
            </p:nvSpPr>
            <p:spPr>
              <a:xfrm>
                <a:off x="5307674"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59C9A58-4EB4-4381-9FF7-1091995113C6}"/>
                  </a:ext>
                  <a:ext uri="{C183D7F6-B498-43B3-948B-1728B52AA6E4}">
                    <adec:decorative xmlns:adec="http://schemas.microsoft.com/office/drawing/2017/decorative" val="1"/>
                  </a:ext>
                </a:extLst>
              </p:cNvPr>
              <p:cNvSpPr/>
              <p:nvPr/>
            </p:nvSpPr>
            <p:spPr>
              <a:xfrm>
                <a:off x="5062571"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E9DFFE6-1EEC-43D9-B7C6-3FF8CE16D85A}"/>
                  </a:ext>
                  <a:ext uri="{C183D7F6-B498-43B3-948B-1728B52AA6E4}">
                    <adec:decorative xmlns:adec="http://schemas.microsoft.com/office/drawing/2017/decorative" val="1"/>
                  </a:ext>
                </a:extLst>
              </p:cNvPr>
              <p:cNvSpPr/>
              <p:nvPr/>
            </p:nvSpPr>
            <p:spPr>
              <a:xfrm>
                <a:off x="5185299"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BC9D120-E98B-4687-B7D2-9E69B6DB2CE7}"/>
                  </a:ext>
                  <a:ext uri="{C183D7F6-B498-43B3-948B-1728B52AA6E4}">
                    <adec:decorative xmlns:adec="http://schemas.microsoft.com/office/drawing/2017/decorative" val="1"/>
                  </a:ext>
                </a:extLst>
              </p:cNvPr>
              <p:cNvSpPr/>
              <p:nvPr/>
            </p:nvSpPr>
            <p:spPr>
              <a:xfrm>
                <a:off x="5307674"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8A2DE9D-62E8-4344-BDCE-C1CE3193CD26}"/>
                  </a:ext>
                  <a:ext uri="{C183D7F6-B498-43B3-948B-1728B52AA6E4}">
                    <adec:decorative xmlns:adec="http://schemas.microsoft.com/office/drawing/2017/decorative" val="1"/>
                  </a:ext>
                </a:extLst>
              </p:cNvPr>
              <p:cNvSpPr/>
              <p:nvPr/>
            </p:nvSpPr>
            <p:spPr>
              <a:xfrm>
                <a:off x="5062571"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6E65FFE-A453-41B4-965D-B3522E4622EA}"/>
                  </a:ext>
                  <a:ext uri="{C183D7F6-B498-43B3-948B-1728B52AA6E4}">
                    <adec:decorative xmlns:adec="http://schemas.microsoft.com/office/drawing/2017/decorative" val="1"/>
                  </a:ext>
                </a:extLst>
              </p:cNvPr>
              <p:cNvSpPr/>
              <p:nvPr/>
            </p:nvSpPr>
            <p:spPr>
              <a:xfrm>
                <a:off x="5185299"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6DEAE2C-76FF-459F-BC61-22CE63897246}"/>
                  </a:ext>
                  <a:ext uri="{C183D7F6-B498-43B3-948B-1728B52AA6E4}">
                    <adec:decorative xmlns:adec="http://schemas.microsoft.com/office/drawing/2017/decorative" val="1"/>
                  </a:ext>
                </a:extLst>
              </p:cNvPr>
              <p:cNvSpPr/>
              <p:nvPr/>
            </p:nvSpPr>
            <p:spPr>
              <a:xfrm>
                <a:off x="5307674"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C48A835-9531-4DE2-8FB3-3081B66B8F84}"/>
                  </a:ext>
                  <a:ext uri="{C183D7F6-B498-43B3-948B-1728B52AA6E4}">
                    <adec:decorative xmlns:adec="http://schemas.microsoft.com/office/drawing/2017/decorative" val="1"/>
                  </a:ext>
                </a:extLst>
              </p:cNvPr>
              <p:cNvSpPr/>
              <p:nvPr/>
            </p:nvSpPr>
            <p:spPr>
              <a:xfrm>
                <a:off x="5062571"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F0487AF-6135-452F-A72B-329F89DE8FCD}"/>
                  </a:ext>
                  <a:ext uri="{C183D7F6-B498-43B3-948B-1728B52AA6E4}">
                    <adec:decorative xmlns:adec="http://schemas.microsoft.com/office/drawing/2017/decorative" val="1"/>
                  </a:ext>
                </a:extLst>
              </p:cNvPr>
              <p:cNvSpPr/>
              <p:nvPr/>
            </p:nvSpPr>
            <p:spPr>
              <a:xfrm>
                <a:off x="5185299"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06E51E9-6E5C-44D2-BDB2-8D0AC0EE9A41}"/>
                  </a:ext>
                  <a:ext uri="{C183D7F6-B498-43B3-948B-1728B52AA6E4}">
                    <adec:decorative xmlns:adec="http://schemas.microsoft.com/office/drawing/2017/decorative" val="1"/>
                  </a:ext>
                </a:extLst>
              </p:cNvPr>
              <p:cNvSpPr/>
              <p:nvPr/>
            </p:nvSpPr>
            <p:spPr>
              <a:xfrm>
                <a:off x="5307674"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6474798-80BC-48EE-8230-26CA51795555}"/>
                  </a:ext>
                  <a:ext uri="{C183D7F6-B498-43B3-948B-1728B52AA6E4}">
                    <adec:decorative xmlns:adec="http://schemas.microsoft.com/office/drawing/2017/decorative" val="1"/>
                  </a:ext>
                </a:extLst>
              </p:cNvPr>
              <p:cNvSpPr/>
              <p:nvPr/>
            </p:nvSpPr>
            <p:spPr>
              <a:xfrm>
                <a:off x="5062571"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66D30AA-E7B4-47A2-BEE3-B35D476BD57A}"/>
                  </a:ext>
                  <a:ext uri="{C183D7F6-B498-43B3-948B-1728B52AA6E4}">
                    <adec:decorative xmlns:adec="http://schemas.microsoft.com/office/drawing/2017/decorative" val="1"/>
                  </a:ext>
                </a:extLst>
              </p:cNvPr>
              <p:cNvSpPr/>
              <p:nvPr/>
            </p:nvSpPr>
            <p:spPr>
              <a:xfrm>
                <a:off x="5185299"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0E6630E-06DF-4A9B-B974-A2BF8742BDD4}"/>
                  </a:ext>
                  <a:ext uri="{C183D7F6-B498-43B3-948B-1728B52AA6E4}">
                    <adec:decorative xmlns:adec="http://schemas.microsoft.com/office/drawing/2017/decorative" val="1"/>
                  </a:ext>
                </a:extLst>
              </p:cNvPr>
              <p:cNvSpPr/>
              <p:nvPr/>
            </p:nvSpPr>
            <p:spPr>
              <a:xfrm>
                <a:off x="5307674"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4BC1E44-FEFD-4903-820C-FFBF88AD4B61}"/>
                  </a:ext>
                  <a:ext uri="{C183D7F6-B498-43B3-948B-1728B52AA6E4}">
                    <adec:decorative xmlns:adec="http://schemas.microsoft.com/office/drawing/2017/decorative" val="1"/>
                  </a:ext>
                </a:extLst>
              </p:cNvPr>
              <p:cNvSpPr/>
              <p:nvPr/>
            </p:nvSpPr>
            <p:spPr>
              <a:xfrm>
                <a:off x="4716606" y="6156325"/>
                <a:ext cx="246866" cy="176333"/>
              </a:xfrm>
              <a:custGeom>
                <a:avLst/>
                <a:gdLst>
                  <a:gd name="connsiteX0" fmla="*/ 324119 w 295421"/>
                  <a:gd name="connsiteY0" fmla="*/ 231695 h 211015"/>
                  <a:gd name="connsiteX1" fmla="*/ 0 w 295421"/>
                  <a:gd name="connsiteY1" fmla="*/ 231695 h 211015"/>
                  <a:gd name="connsiteX2" fmla="*/ 0 w 295421"/>
                  <a:gd name="connsiteY2" fmla="*/ 162060 h 211015"/>
                  <a:gd name="connsiteX3" fmla="*/ 162060 w 295421"/>
                  <a:gd name="connsiteY3" fmla="*/ 0 h 211015"/>
                  <a:gd name="connsiteX4" fmla="*/ 324119 w 295421"/>
                  <a:gd name="connsiteY4" fmla="*/ 162060 h 211015"/>
                  <a:gd name="connsiteX5" fmla="*/ 324119 w 295421"/>
                  <a:gd name="connsiteY5" fmla="*/ 231695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21" h="211015">
                    <a:moveTo>
                      <a:pt x="324119" y="231695"/>
                    </a:moveTo>
                    <a:lnTo>
                      <a:pt x="0" y="231695"/>
                    </a:lnTo>
                    <a:lnTo>
                      <a:pt x="0" y="162060"/>
                    </a:lnTo>
                    <a:cubicBezTo>
                      <a:pt x="0" y="72589"/>
                      <a:pt x="72589" y="0"/>
                      <a:pt x="162060" y="0"/>
                    </a:cubicBezTo>
                    <a:cubicBezTo>
                      <a:pt x="251530" y="0"/>
                      <a:pt x="324119" y="72589"/>
                      <a:pt x="324119" y="162060"/>
                    </a:cubicBezTo>
                    <a:lnTo>
                      <a:pt x="324119" y="231695"/>
                    </a:lnTo>
                    <a:close/>
                  </a:path>
                </a:pathLst>
              </a:custGeom>
              <a:solidFill>
                <a:srgbClr val="09538F"/>
              </a:solidFill>
              <a:ln w="42182"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AF73D17-40B6-480B-9A0E-408E76B7FAE8}"/>
                  </a:ext>
                  <a:ext uri="{C183D7F6-B498-43B3-948B-1728B52AA6E4}">
                    <adec:decorative xmlns:adec="http://schemas.microsoft.com/office/drawing/2017/decorative" val="1"/>
                  </a:ext>
                </a:extLst>
              </p:cNvPr>
              <p:cNvSpPr/>
              <p:nvPr/>
            </p:nvSpPr>
            <p:spPr>
              <a:xfrm>
                <a:off x="4689099" y="5961653"/>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7D954FB-518A-452F-B8AA-1C15CDA39D80}"/>
                  </a:ext>
                  <a:ext uri="{C183D7F6-B498-43B3-948B-1728B52AA6E4}">
                    <adec:decorative xmlns:adec="http://schemas.microsoft.com/office/drawing/2017/decorative" val="1"/>
                  </a:ext>
                </a:extLst>
              </p:cNvPr>
              <p:cNvSpPr/>
              <p:nvPr/>
            </p:nvSpPr>
            <p:spPr>
              <a:xfrm>
                <a:off x="4932790" y="5961653"/>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60986E9-ADC3-47A6-A24B-EDA1558CE89F}"/>
                  </a:ext>
                  <a:ext uri="{C183D7F6-B498-43B3-948B-1728B52AA6E4}">
                    <adec:decorative xmlns:adec="http://schemas.microsoft.com/office/drawing/2017/decorative" val="1"/>
                  </a:ext>
                </a:extLst>
              </p:cNvPr>
              <p:cNvSpPr/>
              <p:nvPr/>
            </p:nvSpPr>
            <p:spPr>
              <a:xfrm>
                <a:off x="4811116" y="5961653"/>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D3BB7E6-3D6A-433D-8AAD-A28C3D76FDA7}"/>
                  </a:ext>
                  <a:ext uri="{C183D7F6-B498-43B3-948B-1728B52AA6E4}">
                    <adec:decorative xmlns:adec="http://schemas.microsoft.com/office/drawing/2017/decorative" val="1"/>
                  </a:ext>
                </a:extLst>
              </p:cNvPr>
              <p:cNvSpPr/>
              <p:nvPr/>
            </p:nvSpPr>
            <p:spPr>
              <a:xfrm>
                <a:off x="4689099" y="5753228"/>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6"/>
                      <a:pt x="98333" y="49378"/>
                    </a:cubicBezTo>
                    <a:lnTo>
                      <a:pt x="98333" y="178941"/>
                    </a:lnTo>
                    <a:lnTo>
                      <a:pt x="0" y="178941"/>
                    </a:lnTo>
                    <a:lnTo>
                      <a:pt x="0" y="49378"/>
                    </a:lnTo>
                    <a:cubicBezTo>
                      <a:pt x="0" y="22368"/>
                      <a:pt x="21946" y="0"/>
                      <a:pt x="48956" y="0"/>
                    </a:cubicBezTo>
                  </a:path>
                </a:pathLst>
              </a:custGeom>
              <a:solidFill>
                <a:srgbClr val="09538F"/>
              </a:solidFill>
              <a:ln w="4218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3C6A5CB-31DA-48A1-BBC7-4AA06FDF99E4}"/>
                  </a:ext>
                  <a:ext uri="{C183D7F6-B498-43B3-948B-1728B52AA6E4}">
                    <adec:decorative xmlns:adec="http://schemas.microsoft.com/office/drawing/2017/decorative" val="1"/>
                  </a:ext>
                </a:extLst>
              </p:cNvPr>
              <p:cNvSpPr/>
              <p:nvPr/>
            </p:nvSpPr>
            <p:spPr>
              <a:xfrm>
                <a:off x="4932790" y="5753228"/>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6"/>
                      <a:pt x="98333" y="49378"/>
                    </a:cubicBezTo>
                    <a:lnTo>
                      <a:pt x="98333" y="178941"/>
                    </a:lnTo>
                    <a:lnTo>
                      <a:pt x="0" y="178941"/>
                    </a:lnTo>
                    <a:lnTo>
                      <a:pt x="0" y="49378"/>
                    </a:lnTo>
                    <a:cubicBezTo>
                      <a:pt x="0" y="22368"/>
                      <a:pt x="21945" y="0"/>
                      <a:pt x="48955" y="0"/>
                    </a:cubicBezTo>
                  </a:path>
                </a:pathLst>
              </a:custGeom>
              <a:solidFill>
                <a:srgbClr val="09538F"/>
              </a:solidFill>
              <a:ln w="42182"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3B93FFD-1113-47F0-9852-5D2ADAB3A787}"/>
                  </a:ext>
                  <a:ext uri="{C183D7F6-B498-43B3-948B-1728B52AA6E4}">
                    <adec:decorative xmlns:adec="http://schemas.microsoft.com/office/drawing/2017/decorative" val="1"/>
                  </a:ext>
                </a:extLst>
              </p:cNvPr>
              <p:cNvSpPr/>
              <p:nvPr/>
            </p:nvSpPr>
            <p:spPr>
              <a:xfrm>
                <a:off x="4811116" y="5753228"/>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6"/>
                      <a:pt x="98339" y="49378"/>
                    </a:cubicBezTo>
                    <a:lnTo>
                      <a:pt x="98339" y="178941"/>
                    </a:lnTo>
                    <a:lnTo>
                      <a:pt x="6" y="178941"/>
                    </a:lnTo>
                    <a:lnTo>
                      <a:pt x="6" y="49378"/>
                    </a:lnTo>
                    <a:cubicBezTo>
                      <a:pt x="-416" y="22368"/>
                      <a:pt x="21530" y="0"/>
                      <a:pt x="48962" y="0"/>
                    </a:cubicBezTo>
                  </a:path>
                </a:pathLst>
              </a:custGeom>
              <a:solidFill>
                <a:srgbClr val="09538F"/>
              </a:solidFill>
              <a:ln w="4218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67C4159-3AD6-47E3-9BBF-5C1889117AF6}"/>
                  </a:ext>
                  <a:ext uri="{C183D7F6-B498-43B3-948B-1728B52AA6E4}">
                    <adec:decorative xmlns:adec="http://schemas.microsoft.com/office/drawing/2017/decorative" val="1"/>
                  </a:ext>
                </a:extLst>
              </p:cNvPr>
              <p:cNvSpPr/>
              <p:nvPr/>
            </p:nvSpPr>
            <p:spPr>
              <a:xfrm>
                <a:off x="4689099" y="5545155"/>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CF4726C-BB4E-4CFD-9468-30784C673955}"/>
                  </a:ext>
                  <a:ext uri="{C183D7F6-B498-43B3-948B-1728B52AA6E4}">
                    <adec:decorative xmlns:adec="http://schemas.microsoft.com/office/drawing/2017/decorative" val="1"/>
                  </a:ext>
                </a:extLst>
              </p:cNvPr>
              <p:cNvSpPr/>
              <p:nvPr/>
            </p:nvSpPr>
            <p:spPr>
              <a:xfrm>
                <a:off x="4932790" y="5545155"/>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D1FFB3F-C15F-4EFB-9982-368C4438C697}"/>
                  </a:ext>
                  <a:ext uri="{C183D7F6-B498-43B3-948B-1728B52AA6E4}">
                    <adec:decorative xmlns:adec="http://schemas.microsoft.com/office/drawing/2017/decorative" val="1"/>
                  </a:ext>
                </a:extLst>
              </p:cNvPr>
              <p:cNvSpPr/>
              <p:nvPr/>
            </p:nvSpPr>
            <p:spPr>
              <a:xfrm>
                <a:off x="4811116" y="5545155"/>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0A5E124-1EA6-4C3B-BCC0-DC0DC6E429E4}"/>
                  </a:ext>
                  <a:ext uri="{C183D7F6-B498-43B3-948B-1728B52AA6E4}">
                    <adec:decorative xmlns:adec="http://schemas.microsoft.com/office/drawing/2017/decorative" val="1"/>
                  </a:ext>
                </a:extLst>
              </p:cNvPr>
              <p:cNvSpPr/>
              <p:nvPr/>
            </p:nvSpPr>
            <p:spPr>
              <a:xfrm>
                <a:off x="4232749" y="5772272"/>
                <a:ext cx="423199" cy="564265"/>
              </a:xfrm>
              <a:custGeom>
                <a:avLst/>
                <a:gdLst>
                  <a:gd name="connsiteX0" fmla="*/ 406838 w 506436"/>
                  <a:gd name="connsiteY0" fmla="*/ 119857 h 675249"/>
                  <a:gd name="connsiteX1" fmla="*/ 406838 w 506436"/>
                  <a:gd name="connsiteY1" fmla="*/ 57396 h 675249"/>
                  <a:gd name="connsiteX2" fmla="*/ 261237 w 506436"/>
                  <a:gd name="connsiteY2" fmla="*/ 0 h 675249"/>
                  <a:gd name="connsiteX3" fmla="*/ 115636 w 506436"/>
                  <a:gd name="connsiteY3" fmla="*/ 57396 h 675249"/>
                  <a:gd name="connsiteX4" fmla="*/ 115636 w 506436"/>
                  <a:gd name="connsiteY4" fmla="*/ 119857 h 675249"/>
                  <a:gd name="connsiteX5" fmla="*/ 0 w 506436"/>
                  <a:gd name="connsiteY5" fmla="*/ 119857 h 675249"/>
                  <a:gd name="connsiteX6" fmla="*/ 0 w 506436"/>
                  <a:gd name="connsiteY6" fmla="*/ 691708 h 675249"/>
                  <a:gd name="connsiteX7" fmla="*/ 167546 w 506436"/>
                  <a:gd name="connsiteY7" fmla="*/ 691708 h 675249"/>
                  <a:gd name="connsiteX8" fmla="*/ 167546 w 506436"/>
                  <a:gd name="connsiteY8" fmla="*/ 543576 h 675249"/>
                  <a:gd name="connsiteX9" fmla="*/ 354506 w 506436"/>
                  <a:gd name="connsiteY9" fmla="*/ 543576 h 675249"/>
                  <a:gd name="connsiteX10" fmla="*/ 354506 w 506436"/>
                  <a:gd name="connsiteY10" fmla="*/ 691708 h 675249"/>
                  <a:gd name="connsiteX11" fmla="*/ 522052 w 506436"/>
                  <a:gd name="connsiteY11" fmla="*/ 691708 h 675249"/>
                  <a:gd name="connsiteX12" fmla="*/ 522052 w 506436"/>
                  <a:gd name="connsiteY12" fmla="*/ 119857 h 675249"/>
                  <a:gd name="connsiteX13" fmla="*/ 406838 w 506436"/>
                  <a:gd name="connsiteY13" fmla="*/ 119857 h 675249"/>
                  <a:gd name="connsiteX14" fmla="*/ 115214 w 506436"/>
                  <a:gd name="connsiteY14" fmla="*/ 490822 h 675249"/>
                  <a:gd name="connsiteX15" fmla="*/ 54864 w 506436"/>
                  <a:gd name="connsiteY15" fmla="*/ 490822 h 675249"/>
                  <a:gd name="connsiteX16" fmla="*/ 54864 w 506436"/>
                  <a:gd name="connsiteY16" fmla="*/ 397975 h 675249"/>
                  <a:gd name="connsiteX17" fmla="*/ 115214 w 506436"/>
                  <a:gd name="connsiteY17" fmla="*/ 397975 h 675249"/>
                  <a:gd name="connsiteX18" fmla="*/ 115214 w 506436"/>
                  <a:gd name="connsiteY18" fmla="*/ 490822 h 675249"/>
                  <a:gd name="connsiteX19" fmla="*/ 115214 w 506436"/>
                  <a:gd name="connsiteY19" fmla="*/ 373919 h 675249"/>
                  <a:gd name="connsiteX20" fmla="*/ 54864 w 506436"/>
                  <a:gd name="connsiteY20" fmla="*/ 373919 h 675249"/>
                  <a:gd name="connsiteX21" fmla="*/ 54864 w 506436"/>
                  <a:gd name="connsiteY21" fmla="*/ 281073 h 675249"/>
                  <a:gd name="connsiteX22" fmla="*/ 115214 w 506436"/>
                  <a:gd name="connsiteY22" fmla="*/ 281073 h 675249"/>
                  <a:gd name="connsiteX23" fmla="*/ 115214 w 506436"/>
                  <a:gd name="connsiteY23" fmla="*/ 373919 h 675249"/>
                  <a:gd name="connsiteX24" fmla="*/ 115214 w 506436"/>
                  <a:gd name="connsiteY24" fmla="*/ 256595 h 675249"/>
                  <a:gd name="connsiteX25" fmla="*/ 54864 w 506436"/>
                  <a:gd name="connsiteY25" fmla="*/ 256595 h 675249"/>
                  <a:gd name="connsiteX26" fmla="*/ 54864 w 506436"/>
                  <a:gd name="connsiteY26" fmla="*/ 163748 h 675249"/>
                  <a:gd name="connsiteX27" fmla="*/ 115214 w 506436"/>
                  <a:gd name="connsiteY27" fmla="*/ 163748 h 675249"/>
                  <a:gd name="connsiteX28" fmla="*/ 115214 w 506436"/>
                  <a:gd name="connsiteY28" fmla="*/ 256595 h 675249"/>
                  <a:gd name="connsiteX29" fmla="*/ 202997 w 506436"/>
                  <a:gd name="connsiteY29" fmla="*/ 490822 h 675249"/>
                  <a:gd name="connsiteX30" fmla="*/ 142646 w 506436"/>
                  <a:gd name="connsiteY30" fmla="*/ 490822 h 675249"/>
                  <a:gd name="connsiteX31" fmla="*/ 142646 w 506436"/>
                  <a:gd name="connsiteY31" fmla="*/ 397975 h 675249"/>
                  <a:gd name="connsiteX32" fmla="*/ 202997 w 506436"/>
                  <a:gd name="connsiteY32" fmla="*/ 397975 h 675249"/>
                  <a:gd name="connsiteX33" fmla="*/ 202997 w 506436"/>
                  <a:gd name="connsiteY33" fmla="*/ 490822 h 675249"/>
                  <a:gd name="connsiteX34" fmla="*/ 202997 w 506436"/>
                  <a:gd name="connsiteY34" fmla="*/ 373919 h 675249"/>
                  <a:gd name="connsiteX35" fmla="*/ 142646 w 506436"/>
                  <a:gd name="connsiteY35" fmla="*/ 373919 h 675249"/>
                  <a:gd name="connsiteX36" fmla="*/ 142646 w 506436"/>
                  <a:gd name="connsiteY36" fmla="*/ 281073 h 675249"/>
                  <a:gd name="connsiteX37" fmla="*/ 202997 w 506436"/>
                  <a:gd name="connsiteY37" fmla="*/ 281073 h 675249"/>
                  <a:gd name="connsiteX38" fmla="*/ 202997 w 506436"/>
                  <a:gd name="connsiteY38" fmla="*/ 373919 h 675249"/>
                  <a:gd name="connsiteX39" fmla="*/ 202997 w 506436"/>
                  <a:gd name="connsiteY39" fmla="*/ 256595 h 675249"/>
                  <a:gd name="connsiteX40" fmla="*/ 142646 w 506436"/>
                  <a:gd name="connsiteY40" fmla="*/ 256595 h 675249"/>
                  <a:gd name="connsiteX41" fmla="*/ 142646 w 506436"/>
                  <a:gd name="connsiteY41" fmla="*/ 163748 h 675249"/>
                  <a:gd name="connsiteX42" fmla="*/ 202997 w 506436"/>
                  <a:gd name="connsiteY42" fmla="*/ 163748 h 675249"/>
                  <a:gd name="connsiteX43" fmla="*/ 202997 w 506436"/>
                  <a:gd name="connsiteY43" fmla="*/ 256595 h 675249"/>
                  <a:gd name="connsiteX44" fmla="*/ 291201 w 506436"/>
                  <a:gd name="connsiteY44" fmla="*/ 490822 h 675249"/>
                  <a:gd name="connsiteX45" fmla="*/ 230851 w 506436"/>
                  <a:gd name="connsiteY45" fmla="*/ 490822 h 675249"/>
                  <a:gd name="connsiteX46" fmla="*/ 230851 w 506436"/>
                  <a:gd name="connsiteY46" fmla="*/ 397975 h 675249"/>
                  <a:gd name="connsiteX47" fmla="*/ 291201 w 506436"/>
                  <a:gd name="connsiteY47" fmla="*/ 397975 h 675249"/>
                  <a:gd name="connsiteX48" fmla="*/ 291201 w 506436"/>
                  <a:gd name="connsiteY48" fmla="*/ 490822 h 675249"/>
                  <a:gd name="connsiteX49" fmla="*/ 291201 w 506436"/>
                  <a:gd name="connsiteY49" fmla="*/ 373919 h 675249"/>
                  <a:gd name="connsiteX50" fmla="*/ 230851 w 506436"/>
                  <a:gd name="connsiteY50" fmla="*/ 373919 h 675249"/>
                  <a:gd name="connsiteX51" fmla="*/ 230851 w 506436"/>
                  <a:gd name="connsiteY51" fmla="*/ 281073 h 675249"/>
                  <a:gd name="connsiteX52" fmla="*/ 291201 w 506436"/>
                  <a:gd name="connsiteY52" fmla="*/ 281073 h 675249"/>
                  <a:gd name="connsiteX53" fmla="*/ 291201 w 506436"/>
                  <a:gd name="connsiteY53" fmla="*/ 373919 h 675249"/>
                  <a:gd name="connsiteX54" fmla="*/ 291201 w 506436"/>
                  <a:gd name="connsiteY54" fmla="*/ 256595 h 675249"/>
                  <a:gd name="connsiteX55" fmla="*/ 230851 w 506436"/>
                  <a:gd name="connsiteY55" fmla="*/ 256595 h 675249"/>
                  <a:gd name="connsiteX56" fmla="*/ 230851 w 506436"/>
                  <a:gd name="connsiteY56" fmla="*/ 163748 h 675249"/>
                  <a:gd name="connsiteX57" fmla="*/ 291201 w 506436"/>
                  <a:gd name="connsiteY57" fmla="*/ 163748 h 675249"/>
                  <a:gd name="connsiteX58" fmla="*/ 291201 w 506436"/>
                  <a:gd name="connsiteY58" fmla="*/ 256595 h 675249"/>
                  <a:gd name="connsiteX59" fmla="*/ 378983 w 506436"/>
                  <a:gd name="connsiteY59" fmla="*/ 490822 h 675249"/>
                  <a:gd name="connsiteX60" fmla="*/ 318633 w 506436"/>
                  <a:gd name="connsiteY60" fmla="*/ 490822 h 675249"/>
                  <a:gd name="connsiteX61" fmla="*/ 318633 w 506436"/>
                  <a:gd name="connsiteY61" fmla="*/ 397975 h 675249"/>
                  <a:gd name="connsiteX62" fmla="*/ 378983 w 506436"/>
                  <a:gd name="connsiteY62" fmla="*/ 397975 h 675249"/>
                  <a:gd name="connsiteX63" fmla="*/ 378983 w 506436"/>
                  <a:gd name="connsiteY63" fmla="*/ 490822 h 675249"/>
                  <a:gd name="connsiteX64" fmla="*/ 378983 w 506436"/>
                  <a:gd name="connsiteY64" fmla="*/ 373919 h 675249"/>
                  <a:gd name="connsiteX65" fmla="*/ 318633 w 506436"/>
                  <a:gd name="connsiteY65" fmla="*/ 373919 h 675249"/>
                  <a:gd name="connsiteX66" fmla="*/ 318633 w 506436"/>
                  <a:gd name="connsiteY66" fmla="*/ 281073 h 675249"/>
                  <a:gd name="connsiteX67" fmla="*/ 378983 w 506436"/>
                  <a:gd name="connsiteY67" fmla="*/ 281073 h 675249"/>
                  <a:gd name="connsiteX68" fmla="*/ 378983 w 506436"/>
                  <a:gd name="connsiteY68" fmla="*/ 373919 h 675249"/>
                  <a:gd name="connsiteX69" fmla="*/ 378983 w 506436"/>
                  <a:gd name="connsiteY69" fmla="*/ 256595 h 675249"/>
                  <a:gd name="connsiteX70" fmla="*/ 318633 w 506436"/>
                  <a:gd name="connsiteY70" fmla="*/ 256595 h 675249"/>
                  <a:gd name="connsiteX71" fmla="*/ 318633 w 506436"/>
                  <a:gd name="connsiteY71" fmla="*/ 163748 h 675249"/>
                  <a:gd name="connsiteX72" fmla="*/ 378983 w 506436"/>
                  <a:gd name="connsiteY72" fmla="*/ 163748 h 675249"/>
                  <a:gd name="connsiteX73" fmla="*/ 378983 w 506436"/>
                  <a:gd name="connsiteY73" fmla="*/ 256595 h 675249"/>
                  <a:gd name="connsiteX74" fmla="*/ 467188 w 506436"/>
                  <a:gd name="connsiteY74" fmla="*/ 490822 h 675249"/>
                  <a:gd name="connsiteX75" fmla="*/ 406838 w 506436"/>
                  <a:gd name="connsiteY75" fmla="*/ 490822 h 675249"/>
                  <a:gd name="connsiteX76" fmla="*/ 406838 w 506436"/>
                  <a:gd name="connsiteY76" fmla="*/ 397975 h 675249"/>
                  <a:gd name="connsiteX77" fmla="*/ 467188 w 506436"/>
                  <a:gd name="connsiteY77" fmla="*/ 397975 h 675249"/>
                  <a:gd name="connsiteX78" fmla="*/ 467188 w 506436"/>
                  <a:gd name="connsiteY78" fmla="*/ 490822 h 675249"/>
                  <a:gd name="connsiteX79" fmla="*/ 467188 w 506436"/>
                  <a:gd name="connsiteY79" fmla="*/ 373919 h 675249"/>
                  <a:gd name="connsiteX80" fmla="*/ 406838 w 506436"/>
                  <a:gd name="connsiteY80" fmla="*/ 373919 h 675249"/>
                  <a:gd name="connsiteX81" fmla="*/ 406838 w 506436"/>
                  <a:gd name="connsiteY81" fmla="*/ 281073 h 675249"/>
                  <a:gd name="connsiteX82" fmla="*/ 467188 w 506436"/>
                  <a:gd name="connsiteY82" fmla="*/ 281073 h 675249"/>
                  <a:gd name="connsiteX83" fmla="*/ 467188 w 506436"/>
                  <a:gd name="connsiteY83" fmla="*/ 373919 h 675249"/>
                  <a:gd name="connsiteX84" fmla="*/ 467188 w 506436"/>
                  <a:gd name="connsiteY84" fmla="*/ 256595 h 675249"/>
                  <a:gd name="connsiteX85" fmla="*/ 406838 w 506436"/>
                  <a:gd name="connsiteY85" fmla="*/ 256595 h 675249"/>
                  <a:gd name="connsiteX86" fmla="*/ 406838 w 506436"/>
                  <a:gd name="connsiteY86" fmla="*/ 163748 h 675249"/>
                  <a:gd name="connsiteX87" fmla="*/ 467188 w 506436"/>
                  <a:gd name="connsiteY87" fmla="*/ 163748 h 675249"/>
                  <a:gd name="connsiteX88" fmla="*/ 467188 w 506436"/>
                  <a:gd name="connsiteY88" fmla="*/ 256595 h 6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06436" h="675249">
                    <a:moveTo>
                      <a:pt x="406838" y="119857"/>
                    </a:moveTo>
                    <a:lnTo>
                      <a:pt x="406838" y="57396"/>
                    </a:lnTo>
                    <a:lnTo>
                      <a:pt x="261237" y="0"/>
                    </a:lnTo>
                    <a:lnTo>
                      <a:pt x="115636" y="57396"/>
                    </a:lnTo>
                    <a:lnTo>
                      <a:pt x="115636" y="119857"/>
                    </a:lnTo>
                    <a:lnTo>
                      <a:pt x="0" y="119857"/>
                    </a:lnTo>
                    <a:lnTo>
                      <a:pt x="0" y="691708"/>
                    </a:lnTo>
                    <a:lnTo>
                      <a:pt x="167546" y="691708"/>
                    </a:lnTo>
                    <a:lnTo>
                      <a:pt x="167546" y="543576"/>
                    </a:lnTo>
                    <a:lnTo>
                      <a:pt x="354506" y="543576"/>
                    </a:lnTo>
                    <a:lnTo>
                      <a:pt x="354506" y="691708"/>
                    </a:lnTo>
                    <a:lnTo>
                      <a:pt x="522052" y="691708"/>
                    </a:lnTo>
                    <a:lnTo>
                      <a:pt x="522052" y="119857"/>
                    </a:lnTo>
                    <a:lnTo>
                      <a:pt x="406838" y="119857"/>
                    </a:lnTo>
                    <a:close/>
                    <a:moveTo>
                      <a:pt x="115214" y="490822"/>
                    </a:moveTo>
                    <a:lnTo>
                      <a:pt x="54864" y="490822"/>
                    </a:lnTo>
                    <a:lnTo>
                      <a:pt x="54864" y="397975"/>
                    </a:lnTo>
                    <a:lnTo>
                      <a:pt x="115214" y="397975"/>
                    </a:lnTo>
                    <a:lnTo>
                      <a:pt x="115214" y="490822"/>
                    </a:lnTo>
                    <a:close/>
                    <a:moveTo>
                      <a:pt x="115214" y="373919"/>
                    </a:moveTo>
                    <a:lnTo>
                      <a:pt x="54864" y="373919"/>
                    </a:lnTo>
                    <a:lnTo>
                      <a:pt x="54864" y="281073"/>
                    </a:lnTo>
                    <a:lnTo>
                      <a:pt x="115214" y="281073"/>
                    </a:lnTo>
                    <a:lnTo>
                      <a:pt x="115214" y="373919"/>
                    </a:lnTo>
                    <a:close/>
                    <a:moveTo>
                      <a:pt x="115214" y="256595"/>
                    </a:moveTo>
                    <a:lnTo>
                      <a:pt x="54864" y="256595"/>
                    </a:lnTo>
                    <a:lnTo>
                      <a:pt x="54864" y="163748"/>
                    </a:lnTo>
                    <a:lnTo>
                      <a:pt x="115214" y="163748"/>
                    </a:lnTo>
                    <a:lnTo>
                      <a:pt x="115214" y="256595"/>
                    </a:lnTo>
                    <a:close/>
                    <a:moveTo>
                      <a:pt x="202997" y="490822"/>
                    </a:moveTo>
                    <a:lnTo>
                      <a:pt x="142646" y="490822"/>
                    </a:lnTo>
                    <a:lnTo>
                      <a:pt x="142646" y="397975"/>
                    </a:lnTo>
                    <a:lnTo>
                      <a:pt x="202997" y="397975"/>
                    </a:lnTo>
                    <a:lnTo>
                      <a:pt x="202997" y="490822"/>
                    </a:lnTo>
                    <a:close/>
                    <a:moveTo>
                      <a:pt x="202997" y="373919"/>
                    </a:moveTo>
                    <a:lnTo>
                      <a:pt x="142646" y="373919"/>
                    </a:lnTo>
                    <a:lnTo>
                      <a:pt x="142646" y="281073"/>
                    </a:lnTo>
                    <a:lnTo>
                      <a:pt x="202997" y="281073"/>
                    </a:lnTo>
                    <a:lnTo>
                      <a:pt x="202997" y="373919"/>
                    </a:lnTo>
                    <a:close/>
                    <a:moveTo>
                      <a:pt x="202997" y="256595"/>
                    </a:moveTo>
                    <a:lnTo>
                      <a:pt x="142646" y="256595"/>
                    </a:lnTo>
                    <a:lnTo>
                      <a:pt x="142646" y="163748"/>
                    </a:lnTo>
                    <a:lnTo>
                      <a:pt x="202997" y="163748"/>
                    </a:lnTo>
                    <a:lnTo>
                      <a:pt x="202997" y="256595"/>
                    </a:lnTo>
                    <a:close/>
                    <a:moveTo>
                      <a:pt x="291201" y="490822"/>
                    </a:moveTo>
                    <a:lnTo>
                      <a:pt x="230851" y="490822"/>
                    </a:lnTo>
                    <a:lnTo>
                      <a:pt x="230851" y="397975"/>
                    </a:lnTo>
                    <a:lnTo>
                      <a:pt x="291201" y="397975"/>
                    </a:lnTo>
                    <a:lnTo>
                      <a:pt x="291201" y="490822"/>
                    </a:lnTo>
                    <a:close/>
                    <a:moveTo>
                      <a:pt x="291201" y="373919"/>
                    </a:moveTo>
                    <a:lnTo>
                      <a:pt x="230851" y="373919"/>
                    </a:lnTo>
                    <a:lnTo>
                      <a:pt x="230851" y="281073"/>
                    </a:lnTo>
                    <a:lnTo>
                      <a:pt x="291201" y="281073"/>
                    </a:lnTo>
                    <a:lnTo>
                      <a:pt x="291201" y="373919"/>
                    </a:lnTo>
                    <a:close/>
                    <a:moveTo>
                      <a:pt x="291201" y="256595"/>
                    </a:moveTo>
                    <a:lnTo>
                      <a:pt x="230851" y="256595"/>
                    </a:lnTo>
                    <a:lnTo>
                      <a:pt x="230851" y="163748"/>
                    </a:lnTo>
                    <a:lnTo>
                      <a:pt x="291201" y="163748"/>
                    </a:lnTo>
                    <a:lnTo>
                      <a:pt x="291201" y="256595"/>
                    </a:lnTo>
                    <a:close/>
                    <a:moveTo>
                      <a:pt x="378983" y="490822"/>
                    </a:moveTo>
                    <a:lnTo>
                      <a:pt x="318633" y="490822"/>
                    </a:lnTo>
                    <a:lnTo>
                      <a:pt x="318633" y="397975"/>
                    </a:lnTo>
                    <a:lnTo>
                      <a:pt x="378983" y="397975"/>
                    </a:lnTo>
                    <a:lnTo>
                      <a:pt x="378983" y="490822"/>
                    </a:lnTo>
                    <a:close/>
                    <a:moveTo>
                      <a:pt x="378983" y="373919"/>
                    </a:moveTo>
                    <a:lnTo>
                      <a:pt x="318633" y="373919"/>
                    </a:lnTo>
                    <a:lnTo>
                      <a:pt x="318633" y="281073"/>
                    </a:lnTo>
                    <a:lnTo>
                      <a:pt x="378983" y="281073"/>
                    </a:lnTo>
                    <a:lnTo>
                      <a:pt x="378983" y="373919"/>
                    </a:lnTo>
                    <a:close/>
                    <a:moveTo>
                      <a:pt x="378983" y="256595"/>
                    </a:moveTo>
                    <a:lnTo>
                      <a:pt x="318633" y="256595"/>
                    </a:lnTo>
                    <a:lnTo>
                      <a:pt x="318633" y="163748"/>
                    </a:lnTo>
                    <a:lnTo>
                      <a:pt x="378983" y="163748"/>
                    </a:lnTo>
                    <a:lnTo>
                      <a:pt x="378983" y="256595"/>
                    </a:lnTo>
                    <a:close/>
                    <a:moveTo>
                      <a:pt x="467188" y="490822"/>
                    </a:moveTo>
                    <a:lnTo>
                      <a:pt x="406838" y="490822"/>
                    </a:lnTo>
                    <a:lnTo>
                      <a:pt x="406838" y="397975"/>
                    </a:lnTo>
                    <a:lnTo>
                      <a:pt x="467188" y="397975"/>
                    </a:lnTo>
                    <a:lnTo>
                      <a:pt x="467188" y="490822"/>
                    </a:lnTo>
                    <a:close/>
                    <a:moveTo>
                      <a:pt x="467188" y="373919"/>
                    </a:moveTo>
                    <a:lnTo>
                      <a:pt x="406838" y="373919"/>
                    </a:lnTo>
                    <a:lnTo>
                      <a:pt x="406838" y="281073"/>
                    </a:lnTo>
                    <a:lnTo>
                      <a:pt x="467188" y="281073"/>
                    </a:lnTo>
                    <a:lnTo>
                      <a:pt x="467188" y="373919"/>
                    </a:lnTo>
                    <a:close/>
                    <a:moveTo>
                      <a:pt x="467188" y="256595"/>
                    </a:moveTo>
                    <a:lnTo>
                      <a:pt x="406838" y="256595"/>
                    </a:lnTo>
                    <a:lnTo>
                      <a:pt x="406838" y="163748"/>
                    </a:lnTo>
                    <a:lnTo>
                      <a:pt x="467188" y="163748"/>
                    </a:lnTo>
                    <a:lnTo>
                      <a:pt x="467188" y="256595"/>
                    </a:lnTo>
                    <a:close/>
                  </a:path>
                </a:pathLst>
              </a:custGeom>
              <a:solidFill>
                <a:srgbClr val="1070C4"/>
              </a:solidFill>
              <a:ln w="42182" cap="flat">
                <a:noFill/>
                <a:prstDash val="solid"/>
                <a:miter/>
              </a:ln>
            </p:spPr>
            <p:txBody>
              <a:bodyPr rtlCol="0" anchor="ctr"/>
              <a:lstStyle/>
              <a:p>
                <a:endParaRPr lang="en-US"/>
              </a:p>
            </p:txBody>
          </p:sp>
        </p:grpSp>
        <p:sp>
          <p:nvSpPr>
            <p:cNvPr id="154" name="Freeform: Shape 153">
              <a:extLst>
                <a:ext uri="{FF2B5EF4-FFF2-40B4-BE49-F238E27FC236}">
                  <a16:creationId xmlns:a16="http://schemas.microsoft.com/office/drawing/2014/main" id="{7C9E8410-9905-4C4A-A936-3FEB1D74F6D5}"/>
                </a:ext>
                <a:ext uri="{C183D7F6-B498-43B3-948B-1728B52AA6E4}">
                  <adec:decorative xmlns:adec="http://schemas.microsoft.com/office/drawing/2017/decorative" val="1"/>
                </a:ext>
              </a:extLst>
            </p:cNvPr>
            <p:cNvSpPr/>
            <p:nvPr/>
          </p:nvSpPr>
          <p:spPr>
            <a:xfrm>
              <a:off x="3334500" y="5378267"/>
              <a:ext cx="528998" cy="246866"/>
            </a:xfrm>
            <a:custGeom>
              <a:avLst/>
              <a:gdLst>
                <a:gd name="connsiteX0" fmla="*/ 559613 w 633046"/>
                <a:gd name="connsiteY0" fmla="*/ 162904 h 295421"/>
                <a:gd name="connsiteX1" fmla="*/ 525006 w 633046"/>
                <a:gd name="connsiteY1" fmla="*/ 170922 h 295421"/>
                <a:gd name="connsiteX2" fmla="*/ 525006 w 633046"/>
                <a:gd name="connsiteY2" fmla="*/ 162904 h 295421"/>
                <a:gd name="connsiteX3" fmla="*/ 362102 w 633046"/>
                <a:gd name="connsiteY3" fmla="*/ 0 h 295421"/>
                <a:gd name="connsiteX4" fmla="*/ 200042 w 633046"/>
                <a:gd name="connsiteY4" fmla="*/ 148133 h 295421"/>
                <a:gd name="connsiteX5" fmla="*/ 110994 w 633046"/>
                <a:gd name="connsiteY5" fmla="*/ 103398 h 295421"/>
                <a:gd name="connsiteX6" fmla="*/ 0 w 633046"/>
                <a:gd name="connsiteY6" fmla="*/ 214392 h 295421"/>
                <a:gd name="connsiteX7" fmla="*/ 110994 w 633046"/>
                <a:gd name="connsiteY7" fmla="*/ 325386 h 295421"/>
                <a:gd name="connsiteX8" fmla="*/ 559613 w 633046"/>
                <a:gd name="connsiteY8" fmla="*/ 325386 h 295421"/>
                <a:gd name="connsiteX9" fmla="*/ 641065 w 633046"/>
                <a:gd name="connsiteY9" fmla="*/ 243934 h 295421"/>
                <a:gd name="connsiteX10" fmla="*/ 559613 w 633046"/>
                <a:gd name="connsiteY10" fmla="*/ 162904 h 2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046" h="295421">
                  <a:moveTo>
                    <a:pt x="559613" y="162904"/>
                  </a:moveTo>
                  <a:cubicBezTo>
                    <a:pt x="547374" y="162904"/>
                    <a:pt x="535557" y="165858"/>
                    <a:pt x="525006" y="170922"/>
                  </a:cubicBezTo>
                  <a:cubicBezTo>
                    <a:pt x="525006" y="168390"/>
                    <a:pt x="525006" y="165858"/>
                    <a:pt x="525006" y="162904"/>
                  </a:cubicBezTo>
                  <a:cubicBezTo>
                    <a:pt x="525006" y="73011"/>
                    <a:pt x="451995" y="0"/>
                    <a:pt x="362102" y="0"/>
                  </a:cubicBezTo>
                  <a:cubicBezTo>
                    <a:pt x="276852" y="0"/>
                    <a:pt x="207217" y="65415"/>
                    <a:pt x="200042" y="148133"/>
                  </a:cubicBezTo>
                  <a:cubicBezTo>
                    <a:pt x="179785" y="121123"/>
                    <a:pt x="147289" y="103398"/>
                    <a:pt x="110994" y="103398"/>
                  </a:cubicBezTo>
                  <a:cubicBezTo>
                    <a:pt x="49800" y="103398"/>
                    <a:pt x="0" y="153197"/>
                    <a:pt x="0" y="214392"/>
                  </a:cubicBezTo>
                  <a:cubicBezTo>
                    <a:pt x="0" y="275586"/>
                    <a:pt x="49800" y="325386"/>
                    <a:pt x="110994" y="325386"/>
                  </a:cubicBezTo>
                  <a:lnTo>
                    <a:pt x="559613" y="325386"/>
                  </a:lnTo>
                  <a:cubicBezTo>
                    <a:pt x="604770" y="325386"/>
                    <a:pt x="641065" y="289091"/>
                    <a:pt x="641065" y="243934"/>
                  </a:cubicBezTo>
                  <a:cubicBezTo>
                    <a:pt x="641065" y="199621"/>
                    <a:pt x="604348" y="162904"/>
                    <a:pt x="559613" y="162904"/>
                  </a:cubicBezTo>
                </a:path>
              </a:pathLst>
            </a:custGeom>
            <a:solidFill>
              <a:srgbClr val="49CDF3"/>
            </a:solidFill>
            <a:ln w="42182"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59433283-314F-4C8A-BA07-BAE13D5EFCCF}"/>
                </a:ext>
                <a:ext uri="{C183D7F6-B498-43B3-948B-1728B52AA6E4}">
                  <adec:decorative xmlns:adec="http://schemas.microsoft.com/office/drawing/2017/decorative" val="1"/>
                </a:ext>
              </a:extLst>
            </p:cNvPr>
            <p:cNvGrpSpPr/>
            <p:nvPr/>
          </p:nvGrpSpPr>
          <p:grpSpPr>
            <a:xfrm>
              <a:off x="0" y="3835415"/>
              <a:ext cx="12196146" cy="3022585"/>
              <a:chOff x="0" y="3835415"/>
              <a:chExt cx="12196146" cy="3022585"/>
            </a:xfrm>
          </p:grpSpPr>
          <p:pic>
            <p:nvPicPr>
              <p:cNvPr id="70" name="Graphic 69">
                <a:extLst>
                  <a:ext uri="{FF2B5EF4-FFF2-40B4-BE49-F238E27FC236}">
                    <a16:creationId xmlns:a16="http://schemas.microsoft.com/office/drawing/2014/main" id="{802A0112-6E33-4CF2-ACD5-BF62D10EBC19}"/>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7330" t="18683" r="22453" b="46159"/>
              <a:stretch/>
            </p:blipFill>
            <p:spPr>
              <a:xfrm flipH="1">
                <a:off x="0" y="4284481"/>
                <a:ext cx="1347717" cy="1318259"/>
              </a:xfrm>
              <a:custGeom>
                <a:avLst/>
                <a:gdLst>
                  <a:gd name="connsiteX0" fmla="*/ 1347717 w 1347717"/>
                  <a:gd name="connsiteY0" fmla="*/ 0 h 1318259"/>
                  <a:gd name="connsiteX1" fmla="*/ 1347717 w 1347717"/>
                  <a:gd name="connsiteY1" fmla="*/ 1318259 h 1318259"/>
                  <a:gd name="connsiteX2" fmla="*/ 0 w 1347717"/>
                  <a:gd name="connsiteY2" fmla="*/ 1318259 h 1318259"/>
                </a:gdLst>
                <a:ahLst/>
                <a:cxnLst>
                  <a:cxn ang="0">
                    <a:pos x="connsiteX0" y="connsiteY0"/>
                  </a:cxn>
                  <a:cxn ang="0">
                    <a:pos x="connsiteX1" y="connsiteY1"/>
                  </a:cxn>
                  <a:cxn ang="0">
                    <a:pos x="connsiteX2" y="connsiteY2"/>
                  </a:cxn>
                </a:cxnLst>
                <a:rect l="l" t="t" r="r" b="b"/>
                <a:pathLst>
                  <a:path w="1347717" h="1318259">
                    <a:moveTo>
                      <a:pt x="1347717" y="0"/>
                    </a:moveTo>
                    <a:lnTo>
                      <a:pt x="1347717" y="1318259"/>
                    </a:lnTo>
                    <a:lnTo>
                      <a:pt x="0" y="1318259"/>
                    </a:lnTo>
                    <a:close/>
                  </a:path>
                </a:pathLst>
              </a:custGeom>
            </p:spPr>
          </p:pic>
          <p:pic>
            <p:nvPicPr>
              <p:cNvPr id="71" name="Graphic 70">
                <a:extLst>
                  <a:ext uri="{FF2B5EF4-FFF2-40B4-BE49-F238E27FC236}">
                    <a16:creationId xmlns:a16="http://schemas.microsoft.com/office/drawing/2014/main" id="{2CACCB29-D83C-4182-B263-1EE05B7C38A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2548" b="66173"/>
              <a:stretch/>
            </p:blipFill>
            <p:spPr>
              <a:xfrm flipH="1">
                <a:off x="5577833" y="6435726"/>
                <a:ext cx="6614167" cy="422274"/>
              </a:xfrm>
              <a:custGeom>
                <a:avLst/>
                <a:gdLst>
                  <a:gd name="connsiteX0" fmla="*/ 0 w 6614167"/>
                  <a:gd name="connsiteY0" fmla="*/ 0 h 422274"/>
                  <a:gd name="connsiteX1" fmla="*/ 6614167 w 6614167"/>
                  <a:gd name="connsiteY1" fmla="*/ 0 h 422274"/>
                  <a:gd name="connsiteX2" fmla="*/ 6614167 w 6614167"/>
                  <a:gd name="connsiteY2" fmla="*/ 422274 h 422274"/>
                  <a:gd name="connsiteX3" fmla="*/ 0 w 6614167"/>
                  <a:gd name="connsiteY3" fmla="*/ 422274 h 422274"/>
                </a:gdLst>
                <a:ahLst/>
                <a:cxnLst>
                  <a:cxn ang="0">
                    <a:pos x="connsiteX0" y="connsiteY0"/>
                  </a:cxn>
                  <a:cxn ang="0">
                    <a:pos x="connsiteX1" y="connsiteY1"/>
                  </a:cxn>
                  <a:cxn ang="0">
                    <a:pos x="connsiteX2" y="connsiteY2"/>
                  </a:cxn>
                  <a:cxn ang="0">
                    <a:pos x="connsiteX3" y="connsiteY3"/>
                  </a:cxn>
                </a:cxnLst>
                <a:rect l="l" t="t" r="r" b="b"/>
                <a:pathLst>
                  <a:path w="6614167" h="422274">
                    <a:moveTo>
                      <a:pt x="0" y="0"/>
                    </a:moveTo>
                    <a:lnTo>
                      <a:pt x="6614167" y="0"/>
                    </a:lnTo>
                    <a:lnTo>
                      <a:pt x="6614167" y="422274"/>
                    </a:lnTo>
                    <a:lnTo>
                      <a:pt x="0" y="422274"/>
                    </a:lnTo>
                    <a:close/>
                  </a:path>
                </a:pathLst>
              </a:custGeom>
            </p:spPr>
          </p:pic>
          <p:pic>
            <p:nvPicPr>
              <p:cNvPr id="72" name="Graphic 71">
                <a:extLst>
                  <a:ext uri="{FF2B5EF4-FFF2-40B4-BE49-F238E27FC236}">
                    <a16:creationId xmlns:a16="http://schemas.microsoft.com/office/drawing/2014/main" id="{7D7A9263-0C01-4DB5-91BB-E0E1BD0C69B2}"/>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6311" b="66173"/>
              <a:stretch/>
            </p:blipFill>
            <p:spPr>
              <a:xfrm flipH="1">
                <a:off x="19914" y="5591531"/>
                <a:ext cx="5570481" cy="1266469"/>
              </a:xfrm>
              <a:custGeom>
                <a:avLst/>
                <a:gdLst>
                  <a:gd name="connsiteX0" fmla="*/ 4225979 w 5570481"/>
                  <a:gd name="connsiteY0" fmla="*/ 0 h 1266469"/>
                  <a:gd name="connsiteX1" fmla="*/ 5570481 w 5570481"/>
                  <a:gd name="connsiteY1" fmla="*/ 0 h 1266469"/>
                  <a:gd name="connsiteX2" fmla="*/ 5570481 w 5570481"/>
                  <a:gd name="connsiteY2" fmla="*/ 1266469 h 1266469"/>
                  <a:gd name="connsiteX3" fmla="*/ 0 w 5570481"/>
                  <a:gd name="connsiteY3" fmla="*/ 1266469 h 1266469"/>
                  <a:gd name="connsiteX4" fmla="*/ 0 w 5570481"/>
                  <a:gd name="connsiteY4" fmla="*/ 861735 h 1266469"/>
                  <a:gd name="connsiteX5" fmla="*/ 3182183 w 5570481"/>
                  <a:gd name="connsiteY5" fmla="*/ 861735 h 1266469"/>
                  <a:gd name="connsiteX6" fmla="*/ 3182183 w 5570481"/>
                  <a:gd name="connsiteY6" fmla="*/ 627170 h 1266469"/>
                  <a:gd name="connsiteX7" fmla="*/ 3280583 w 5570481"/>
                  <a:gd name="connsiteY7" fmla="*/ 739419 h 1266469"/>
                  <a:gd name="connsiteX8" fmla="*/ 3690158 w 5570481"/>
                  <a:gd name="connsiteY8" fmla="*/ 553682 h 126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481" h="1266469">
                    <a:moveTo>
                      <a:pt x="4225979" y="0"/>
                    </a:moveTo>
                    <a:lnTo>
                      <a:pt x="5570481" y="0"/>
                    </a:lnTo>
                    <a:lnTo>
                      <a:pt x="5570481" y="1266469"/>
                    </a:lnTo>
                    <a:lnTo>
                      <a:pt x="0" y="1266469"/>
                    </a:lnTo>
                    <a:lnTo>
                      <a:pt x="0" y="861735"/>
                    </a:lnTo>
                    <a:lnTo>
                      <a:pt x="3182183" y="861735"/>
                    </a:lnTo>
                    <a:lnTo>
                      <a:pt x="3182183" y="627170"/>
                    </a:lnTo>
                    <a:lnTo>
                      <a:pt x="3280583" y="739419"/>
                    </a:lnTo>
                    <a:lnTo>
                      <a:pt x="3690158" y="553682"/>
                    </a:lnTo>
                    <a:close/>
                  </a:path>
                </a:pathLst>
              </a:custGeom>
            </p:spPr>
          </p:pic>
          <p:pic>
            <p:nvPicPr>
              <p:cNvPr id="73" name="Graphic 72">
                <a:extLst>
                  <a:ext uri="{FF2B5EF4-FFF2-40B4-BE49-F238E27FC236}">
                    <a16:creationId xmlns:a16="http://schemas.microsoft.com/office/drawing/2014/main" id="{F3261337-2065-4D71-BFAE-DCD107F11CC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272" t="35419" r="4468" b="36428"/>
              <a:stretch/>
            </p:blipFill>
            <p:spPr>
              <a:xfrm rot="10800000" flipV="1">
                <a:off x="4145" y="3835415"/>
                <a:ext cx="12192001" cy="2762035"/>
              </a:xfrm>
              <a:prstGeom prst="rect">
                <a:avLst/>
              </a:prstGeom>
            </p:spPr>
          </p:pic>
        </p:grpSp>
        <p:sp>
          <p:nvSpPr>
            <p:cNvPr id="77" name="Oval 76">
              <a:extLst>
                <a:ext uri="{FF2B5EF4-FFF2-40B4-BE49-F238E27FC236}">
                  <a16:creationId xmlns:a16="http://schemas.microsoft.com/office/drawing/2014/main" id="{0C3F715F-03E3-4759-A929-5ADD06AF9286}"/>
                </a:ext>
              </a:extLst>
            </p:cNvPr>
            <p:cNvSpPr/>
            <p:nvPr/>
          </p:nvSpPr>
          <p:spPr bwMode="auto">
            <a:xfrm>
              <a:off x="3499495"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80" name="Oval 79">
              <a:extLst>
                <a:ext uri="{FF2B5EF4-FFF2-40B4-BE49-F238E27FC236}">
                  <a16:creationId xmlns:a16="http://schemas.microsoft.com/office/drawing/2014/main" id="{67D5830F-C30B-4F7A-B9C5-39999E2C3505}"/>
                </a:ext>
              </a:extLst>
            </p:cNvPr>
            <p:cNvSpPr/>
            <p:nvPr/>
          </p:nvSpPr>
          <p:spPr bwMode="auto">
            <a:xfrm>
              <a:off x="8064342"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sp>
        <p:nvSpPr>
          <p:cNvPr id="98" name="Rectangle 97">
            <a:extLst>
              <a:ext uri="{FF2B5EF4-FFF2-40B4-BE49-F238E27FC236}">
                <a16:creationId xmlns:a16="http://schemas.microsoft.com/office/drawing/2014/main" id="{2011BDB7-7040-49C1-B76A-48BF4EFE1E41}"/>
              </a:ext>
            </a:extLst>
          </p:cNvPr>
          <p:cNvSpPr>
            <a:spLocks/>
          </p:cNvSpPr>
          <p:nvPr/>
        </p:nvSpPr>
        <p:spPr bwMode="auto">
          <a:xfrm>
            <a:off x="835282" y="2031394"/>
            <a:ext cx="4109346" cy="23065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a:solidFill>
                  <a:schemeClr val="tx1"/>
                </a:solidFill>
                <a:latin typeface="Segoe UI"/>
                <a:cs typeface="Segoe UI" pitchFamily="34" charset="0"/>
              </a:rPr>
              <a:t>Microsoft Learn for Educators provides institutions and educational non-profits with comprehensive resources</a:t>
            </a:r>
            <a:r>
              <a:rPr lang="en-US">
                <a:solidFill>
                  <a:schemeClr val="tx1"/>
                </a:solidFill>
                <a:cs typeface="Segoe UI" pitchFamily="34" charset="0"/>
              </a:rPr>
              <a:t> to </a:t>
            </a:r>
            <a:r>
              <a:rPr lang="en-US">
                <a:solidFill>
                  <a:srgbClr val="0072C8"/>
                </a:solidFill>
                <a:latin typeface="+mj-lt"/>
                <a:cs typeface="Segoe UI" pitchFamily="34" charset="0"/>
              </a:rPr>
              <a:t>enable innovative technology education</a:t>
            </a:r>
            <a:r>
              <a:rPr lang="en-US">
                <a:solidFill>
                  <a:schemeClr val="accent1"/>
                </a:solidFill>
                <a:latin typeface="+mj-lt"/>
                <a:cs typeface="Segoe UI" pitchFamily="34" charset="0"/>
              </a:rPr>
              <a:t>.</a:t>
            </a:r>
            <a:r>
              <a:rPr lang="en-US">
                <a:solidFill>
                  <a:schemeClr val="tx1"/>
                </a:solidFill>
                <a:latin typeface="Segoe UI"/>
                <a:cs typeface="Segoe UI" pitchFamily="34" charset="0"/>
              </a:rPr>
              <a:t> Participating institutions and faculty gain access to Microsoft curriculum and teaching materials to easily </a:t>
            </a:r>
            <a:r>
              <a:rPr lang="en-US">
                <a:solidFill>
                  <a:srgbClr val="0072C8"/>
                </a:solidFill>
                <a:latin typeface="+mj-lt"/>
                <a:cs typeface="Segoe UI" pitchFamily="34" charset="0"/>
              </a:rPr>
              <a:t>offer in-demand content</a:t>
            </a:r>
            <a:r>
              <a:rPr lang="en-US">
                <a:solidFill>
                  <a:schemeClr val="tx1"/>
                </a:solidFill>
                <a:latin typeface="Segoe UI"/>
                <a:cs typeface="Segoe UI" pitchFamily="34" charset="0"/>
              </a:rPr>
              <a:t> to students, while providing opportunities to </a:t>
            </a:r>
            <a:r>
              <a:rPr lang="en-US">
                <a:solidFill>
                  <a:srgbClr val="0072C8"/>
                </a:solidFill>
                <a:latin typeface="+mj-lt"/>
                <a:cs typeface="Segoe UI" pitchFamily="34" charset="0"/>
              </a:rPr>
              <a:t>earn industry-recognized certifications. </a:t>
            </a:r>
          </a:p>
        </p:txBody>
      </p:sp>
      <p:sp>
        <p:nvSpPr>
          <p:cNvPr id="97" name="Rectangle: Rounded Corners 96">
            <a:extLst>
              <a:ext uri="{FF2B5EF4-FFF2-40B4-BE49-F238E27FC236}">
                <a16:creationId xmlns:a16="http://schemas.microsoft.com/office/drawing/2014/main" id="{B3E00933-5741-4520-A52F-3D0342DC9432}"/>
              </a:ext>
            </a:extLst>
          </p:cNvPr>
          <p:cNvSpPr>
            <a:spLocks/>
          </p:cNvSpPr>
          <p:nvPr/>
        </p:nvSpPr>
        <p:spPr bwMode="auto">
          <a:xfrm>
            <a:off x="6260407" y="2096267"/>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lvl="0">
              <a:spcBef>
                <a:spcPts val="100"/>
              </a:spcBef>
            </a:pPr>
            <a:r>
              <a:rPr lang="en-US">
                <a:solidFill>
                  <a:srgbClr val="1070C4"/>
                </a:solidFill>
                <a:latin typeface="+mj-lt"/>
              </a:rPr>
              <a:t>Teach tech skills for the future</a:t>
            </a:r>
          </a:p>
          <a:p>
            <a:pPr lvl="0">
              <a:spcBef>
                <a:spcPts val="100"/>
              </a:spcBef>
              <a:spcAft>
                <a:spcPts val="1200"/>
              </a:spcAft>
            </a:pPr>
            <a:r>
              <a:rPr lang="en-US" sz="1400">
                <a:solidFill>
                  <a:schemeClr val="tx1"/>
                </a:solidFill>
              </a:rPr>
              <a:t>Build students' technical skills with curriculum, educational materials, and tools provided by Microsoft.</a:t>
            </a:r>
          </a:p>
        </p:txBody>
      </p:sp>
      <p:sp>
        <p:nvSpPr>
          <p:cNvPr id="107" name="Rectangle: Rounded Corners 106">
            <a:extLst>
              <a:ext uri="{FF2B5EF4-FFF2-40B4-BE49-F238E27FC236}">
                <a16:creationId xmlns:a16="http://schemas.microsoft.com/office/drawing/2014/main" id="{28002430-77E6-4380-87FA-01DE0D3EEE73}"/>
              </a:ext>
            </a:extLst>
          </p:cNvPr>
          <p:cNvSpPr>
            <a:spLocks/>
          </p:cNvSpPr>
          <p:nvPr/>
        </p:nvSpPr>
        <p:spPr bwMode="auto">
          <a:xfrm>
            <a:off x="6260406" y="3435865"/>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Gear up for course delivery</a:t>
            </a:r>
          </a:p>
          <a:p>
            <a:pPr lvl="0"/>
            <a:r>
              <a:rPr lang="en-US" sz="1400">
                <a:solidFill>
                  <a:schemeClr val="tx1"/>
                </a:solidFill>
              </a:rPr>
              <a:t>Get access to training and tools that prepare faculty to deliver cutting-edge technical instruction.</a:t>
            </a:r>
          </a:p>
        </p:txBody>
      </p:sp>
      <p:sp>
        <p:nvSpPr>
          <p:cNvPr id="109" name="Rectangle: Rounded Corners 108">
            <a:extLst>
              <a:ext uri="{FF2B5EF4-FFF2-40B4-BE49-F238E27FC236}">
                <a16:creationId xmlns:a16="http://schemas.microsoft.com/office/drawing/2014/main" id="{6AE52F4B-E387-4D4E-865E-563A287E55FA}"/>
              </a:ext>
            </a:extLst>
          </p:cNvPr>
          <p:cNvSpPr>
            <a:spLocks/>
          </p:cNvSpPr>
          <p:nvPr/>
        </p:nvSpPr>
        <p:spPr bwMode="auto">
          <a:xfrm>
            <a:off x="6260406" y="4775462"/>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Make an impact in students’ lives</a:t>
            </a:r>
          </a:p>
          <a:p>
            <a:pPr lvl="0"/>
            <a:r>
              <a:rPr lang="en-US" sz="1400">
                <a:solidFill>
                  <a:schemeClr val="tx1"/>
                </a:solidFill>
              </a:rPr>
              <a:t>Become a part of a global faculty community helping to prepare students for future careers.</a:t>
            </a:r>
          </a:p>
        </p:txBody>
      </p:sp>
      <p:sp>
        <p:nvSpPr>
          <p:cNvPr id="11" name="Rectangle: Rounded Corners 10" descr="icon of a business person">
            <a:extLst>
              <a:ext uri="{FF2B5EF4-FFF2-40B4-BE49-F238E27FC236}">
                <a16:creationId xmlns:a16="http://schemas.microsoft.com/office/drawing/2014/main" id="{82C486E3-7081-457C-9E6D-D99D0F57C893}"/>
              </a:ext>
              <a:ext uri="{C183D7F6-B498-43B3-948B-1728B52AA6E4}">
                <adec:decorative xmlns:adec="http://schemas.microsoft.com/office/drawing/2017/decorative" val="1"/>
              </a:ext>
            </a:extLst>
          </p:cNvPr>
          <p:cNvSpPr/>
          <p:nvPr/>
        </p:nvSpPr>
        <p:spPr bwMode="auto">
          <a:xfrm>
            <a:off x="6545127" y="1399597"/>
            <a:ext cx="5948497" cy="4581664"/>
          </a:xfrm>
          <a:custGeom>
            <a:avLst/>
            <a:gdLst>
              <a:gd name="connsiteX0" fmla="*/ 0 w 6542180"/>
              <a:gd name="connsiteY0" fmla="*/ 179192 h 4795078"/>
              <a:gd name="connsiteX1" fmla="*/ 179192 w 6542180"/>
              <a:gd name="connsiteY1" fmla="*/ 0 h 4795078"/>
              <a:gd name="connsiteX2" fmla="*/ 6362988 w 6542180"/>
              <a:gd name="connsiteY2" fmla="*/ 0 h 4795078"/>
              <a:gd name="connsiteX3" fmla="*/ 6542180 w 6542180"/>
              <a:gd name="connsiteY3" fmla="*/ 179192 h 4795078"/>
              <a:gd name="connsiteX4" fmla="*/ 6542180 w 6542180"/>
              <a:gd name="connsiteY4" fmla="*/ 4615886 h 4795078"/>
              <a:gd name="connsiteX5" fmla="*/ 6362988 w 6542180"/>
              <a:gd name="connsiteY5" fmla="*/ 4795078 h 4795078"/>
              <a:gd name="connsiteX6" fmla="*/ 179192 w 6542180"/>
              <a:gd name="connsiteY6" fmla="*/ 4795078 h 4795078"/>
              <a:gd name="connsiteX7" fmla="*/ 0 w 6542180"/>
              <a:gd name="connsiteY7" fmla="*/ 4615886 h 4795078"/>
              <a:gd name="connsiteX8" fmla="*/ 0 w 6542180"/>
              <a:gd name="connsiteY8" fmla="*/ 179192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8" fmla="*/ 91440 w 6542180"/>
              <a:gd name="connsiteY8" fmla="*/ 4707326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5" fmla="*/ 6542180 w 6542180"/>
              <a:gd name="connsiteY5" fmla="*/ 4615886 h 4615886"/>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0" fmla="*/ 0 w 6362988"/>
              <a:gd name="connsiteY0" fmla="*/ 4615886 h 4615886"/>
              <a:gd name="connsiteX1" fmla="*/ 0 w 6362988"/>
              <a:gd name="connsiteY1" fmla="*/ 179192 h 4615886"/>
              <a:gd name="connsiteX2" fmla="*/ 179192 w 6362988"/>
              <a:gd name="connsiteY2" fmla="*/ 0 h 4615886"/>
              <a:gd name="connsiteX3" fmla="*/ 6362988 w 6362988"/>
              <a:gd name="connsiteY3" fmla="*/ 0 h 4615886"/>
            </a:gdLst>
            <a:ahLst/>
            <a:cxnLst>
              <a:cxn ang="0">
                <a:pos x="connsiteX0" y="connsiteY0"/>
              </a:cxn>
              <a:cxn ang="0">
                <a:pos x="connsiteX1" y="connsiteY1"/>
              </a:cxn>
              <a:cxn ang="0">
                <a:pos x="connsiteX2" y="connsiteY2"/>
              </a:cxn>
              <a:cxn ang="0">
                <a:pos x="connsiteX3" y="connsiteY3"/>
              </a:cxn>
            </a:cxnLst>
            <a:rect l="l" t="t" r="r" b="b"/>
            <a:pathLst>
              <a:path w="6362988" h="4615886">
                <a:moveTo>
                  <a:pt x="0" y="4615886"/>
                </a:moveTo>
                <a:lnTo>
                  <a:pt x="0" y="179192"/>
                </a:lnTo>
                <a:cubicBezTo>
                  <a:pt x="0" y="80227"/>
                  <a:pt x="80227" y="0"/>
                  <a:pt x="179192" y="0"/>
                </a:cubicBezTo>
                <a:lnTo>
                  <a:pt x="636298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A7B74DCE-48C1-4A34-B6BE-A431CEE77513}"/>
              </a:ext>
            </a:extLst>
          </p:cNvPr>
          <p:cNvSpPr txBox="1"/>
          <p:nvPr/>
        </p:nvSpPr>
        <p:spPr>
          <a:xfrm>
            <a:off x="2284829" y="5958143"/>
            <a:ext cx="1198712"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hlinkClick r:id="rId7"/>
              </a:rPr>
              <a:t>aka.ms/MSLE</a:t>
            </a:r>
            <a:endParaRPr lang="en-US" sz="1100">
              <a:gradFill>
                <a:gsLst>
                  <a:gs pos="2917">
                    <a:schemeClr val="tx1"/>
                  </a:gs>
                  <a:gs pos="30000">
                    <a:schemeClr val="tx1"/>
                  </a:gs>
                </a:gsLst>
                <a:lin ang="5400000" scaled="0"/>
              </a:gradFill>
            </a:endParaRPr>
          </a:p>
        </p:txBody>
      </p:sp>
      <p:grpSp>
        <p:nvGrpSpPr>
          <p:cNvPr id="8" name="Group 7" descr="icon of a business person">
            <a:extLst>
              <a:ext uri="{FF2B5EF4-FFF2-40B4-BE49-F238E27FC236}">
                <a16:creationId xmlns:a16="http://schemas.microsoft.com/office/drawing/2014/main" id="{3F74C22B-C54E-4FA1-B2E3-690A070E9E95}"/>
              </a:ext>
            </a:extLst>
          </p:cNvPr>
          <p:cNvGrpSpPr/>
          <p:nvPr/>
        </p:nvGrpSpPr>
        <p:grpSpPr>
          <a:xfrm>
            <a:off x="5853968" y="3659439"/>
            <a:ext cx="769327" cy="769327"/>
            <a:chOff x="5853968" y="3659439"/>
            <a:chExt cx="769327" cy="769327"/>
          </a:xfrm>
        </p:grpSpPr>
        <p:sp>
          <p:nvSpPr>
            <p:cNvPr id="76" name="Oval 75">
              <a:extLst>
                <a:ext uri="{FF2B5EF4-FFF2-40B4-BE49-F238E27FC236}">
                  <a16:creationId xmlns:a16="http://schemas.microsoft.com/office/drawing/2014/main" id="{07C18252-D50A-4E89-A43A-BD141C62B71D}"/>
                </a:ext>
              </a:extLst>
            </p:cNvPr>
            <p:cNvSpPr/>
            <p:nvPr/>
          </p:nvSpPr>
          <p:spPr bwMode="auto">
            <a:xfrm>
              <a:off x="5853968" y="3659439"/>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Books" title="Icon of a stack of books">
              <a:extLst>
                <a:ext uri="{FF2B5EF4-FFF2-40B4-BE49-F238E27FC236}">
                  <a16:creationId xmlns:a16="http://schemas.microsoft.com/office/drawing/2014/main" id="{CE09C4E7-489B-4470-A932-C9D5A9DA6D8C}"/>
                </a:ext>
              </a:extLst>
            </p:cNvPr>
            <p:cNvSpPr>
              <a:spLocks noChangeAspect="1" noEditPoints="1"/>
            </p:cNvSpPr>
            <p:nvPr/>
          </p:nvSpPr>
          <p:spPr bwMode="auto">
            <a:xfrm>
              <a:off x="6041876" y="3880153"/>
              <a:ext cx="415284" cy="32789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descr="icon of a business person">
            <a:extLst>
              <a:ext uri="{FF2B5EF4-FFF2-40B4-BE49-F238E27FC236}">
                <a16:creationId xmlns:a16="http://schemas.microsoft.com/office/drawing/2014/main" id="{2D21DEF2-A021-4492-8424-A523E2DE0CA2}"/>
              </a:ext>
            </a:extLst>
          </p:cNvPr>
          <p:cNvGrpSpPr/>
          <p:nvPr/>
        </p:nvGrpSpPr>
        <p:grpSpPr>
          <a:xfrm>
            <a:off x="5853968" y="2319841"/>
            <a:ext cx="769327" cy="769327"/>
            <a:chOff x="5853968" y="2319841"/>
            <a:chExt cx="769327" cy="769327"/>
          </a:xfrm>
        </p:grpSpPr>
        <p:sp>
          <p:nvSpPr>
            <p:cNvPr id="75" name="Oval 74" descr="icon of a finger pushing a button">
              <a:extLst>
                <a:ext uri="{FF2B5EF4-FFF2-40B4-BE49-F238E27FC236}">
                  <a16:creationId xmlns:a16="http://schemas.microsoft.com/office/drawing/2014/main" id="{72AF40D4-B926-4B20-B0D2-5DDF1F53E2BA}"/>
                </a:ext>
              </a:extLst>
            </p:cNvPr>
            <p:cNvSpPr/>
            <p:nvPr/>
          </p:nvSpPr>
          <p:spPr bwMode="auto">
            <a:xfrm>
              <a:off x="5853968" y="2319841"/>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Graphic 48">
              <a:extLst>
                <a:ext uri="{FF2B5EF4-FFF2-40B4-BE49-F238E27FC236}">
                  <a16:creationId xmlns:a16="http://schemas.microsoft.com/office/drawing/2014/main" id="{3473EBFD-9FFC-4A7D-936B-9CC588FC4190}"/>
                </a:ext>
              </a:extLst>
            </p:cNvPr>
            <p:cNvSpPr/>
            <p:nvPr/>
          </p:nvSpPr>
          <p:spPr>
            <a:xfrm>
              <a:off x="6112386" y="2466517"/>
              <a:ext cx="274264" cy="475974"/>
            </a:xfrm>
            <a:custGeom>
              <a:avLst/>
              <a:gdLst>
                <a:gd name="connsiteX0" fmla="*/ 102489 w 191547"/>
                <a:gd name="connsiteY0" fmla="*/ 181642 h 332422"/>
                <a:gd name="connsiteX1" fmla="*/ 102489 w 191547"/>
                <a:gd name="connsiteY1" fmla="*/ 198406 h 332422"/>
                <a:gd name="connsiteX2" fmla="*/ 102394 w 191547"/>
                <a:gd name="connsiteY2" fmla="*/ 123920 h 332422"/>
                <a:gd name="connsiteX3" fmla="*/ 87535 w 191547"/>
                <a:gd name="connsiteY3" fmla="*/ 109061 h 332422"/>
                <a:gd name="connsiteX4" fmla="*/ 72676 w 191547"/>
                <a:gd name="connsiteY4" fmla="*/ 123920 h 332422"/>
                <a:gd name="connsiteX5" fmla="*/ 72676 w 191547"/>
                <a:gd name="connsiteY5" fmla="*/ 124968 h 332422"/>
                <a:gd name="connsiteX6" fmla="*/ 72676 w 191547"/>
                <a:gd name="connsiteY6" fmla="*/ 245269 h 332422"/>
                <a:gd name="connsiteX7" fmla="*/ 63627 w 191547"/>
                <a:gd name="connsiteY7" fmla="*/ 248984 h 332422"/>
                <a:gd name="connsiteX8" fmla="*/ 47530 w 191547"/>
                <a:gd name="connsiteY8" fmla="*/ 232886 h 332422"/>
                <a:gd name="connsiteX9" fmla="*/ 25241 w 191547"/>
                <a:gd name="connsiteY9" fmla="*/ 232886 h 332422"/>
                <a:gd name="connsiteX10" fmla="*/ 25241 w 191547"/>
                <a:gd name="connsiteY10" fmla="*/ 255175 h 332422"/>
                <a:gd name="connsiteX11" fmla="*/ 80010 w 191547"/>
                <a:gd name="connsiteY11" fmla="*/ 310134 h 332422"/>
                <a:gd name="connsiteX12" fmla="*/ 132112 w 191547"/>
                <a:gd name="connsiteY12" fmla="*/ 332423 h 332422"/>
                <a:gd name="connsiteX13" fmla="*/ 191548 w 191547"/>
                <a:gd name="connsiteY13" fmla="*/ 272891 h 332422"/>
                <a:gd name="connsiteX14" fmla="*/ 191548 w 191547"/>
                <a:gd name="connsiteY14" fmla="*/ 215551 h 332422"/>
                <a:gd name="connsiteX15" fmla="*/ 180308 w 191547"/>
                <a:gd name="connsiteY15" fmla="*/ 201168 h 332422"/>
                <a:gd name="connsiteX16" fmla="*/ 102299 w 191547"/>
                <a:gd name="connsiteY16" fmla="*/ 181642 h 332422"/>
                <a:gd name="connsiteX17" fmla="*/ 102299 w 191547"/>
                <a:gd name="connsiteY17" fmla="*/ 123920 h 332422"/>
                <a:gd name="connsiteX18" fmla="*/ 102394 w 191547"/>
                <a:gd name="connsiteY18" fmla="*/ 123920 h 332422"/>
                <a:gd name="connsiteX19" fmla="*/ 102394 w 191547"/>
                <a:gd name="connsiteY19" fmla="*/ 123920 h 332422"/>
                <a:gd name="connsiteX20" fmla="*/ 120301 w 191547"/>
                <a:gd name="connsiteY20" fmla="*/ 133255 h 332422"/>
                <a:gd name="connsiteX21" fmla="*/ 145733 w 191547"/>
                <a:gd name="connsiteY21" fmla="*/ 85249 h 332422"/>
                <a:gd name="connsiteX22" fmla="*/ 87440 w 191547"/>
                <a:gd name="connsiteY22" fmla="*/ 26765 h 332422"/>
                <a:gd name="connsiteX23" fmla="*/ 29147 w 191547"/>
                <a:gd name="connsiteY23" fmla="*/ 85249 h 332422"/>
                <a:gd name="connsiteX24" fmla="*/ 54578 w 191547"/>
                <a:gd name="connsiteY24" fmla="*/ 133350 h 332422"/>
                <a:gd name="connsiteX25" fmla="*/ 136779 w 191547"/>
                <a:gd name="connsiteY25" fmla="*/ 159925 h 332422"/>
                <a:gd name="connsiteX26" fmla="*/ 175070 w 191547"/>
                <a:gd name="connsiteY26" fmla="*/ 87821 h 332422"/>
                <a:gd name="connsiteX27" fmla="*/ 87535 w 191547"/>
                <a:gd name="connsiteY27" fmla="*/ 0 h 332422"/>
                <a:gd name="connsiteX28" fmla="*/ 0 w 191547"/>
                <a:gd name="connsiteY28" fmla="*/ 87821 h 332422"/>
                <a:gd name="connsiteX29" fmla="*/ 38291 w 191547"/>
                <a:gd name="connsiteY29" fmla="*/ 159925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1547" h="332422">
                  <a:moveTo>
                    <a:pt x="102489" y="181642"/>
                  </a:moveTo>
                  <a:cubicBezTo>
                    <a:pt x="102489" y="198406"/>
                    <a:pt x="102489" y="198406"/>
                    <a:pt x="102489" y="198406"/>
                  </a:cubicBezTo>
                  <a:moveTo>
                    <a:pt x="102394" y="123920"/>
                  </a:moveTo>
                  <a:cubicBezTo>
                    <a:pt x="102394" y="115729"/>
                    <a:pt x="95726" y="109061"/>
                    <a:pt x="87535" y="109061"/>
                  </a:cubicBezTo>
                  <a:cubicBezTo>
                    <a:pt x="79343" y="109061"/>
                    <a:pt x="72676" y="115729"/>
                    <a:pt x="72676" y="123920"/>
                  </a:cubicBezTo>
                  <a:cubicBezTo>
                    <a:pt x="72676" y="123920"/>
                    <a:pt x="72676" y="124301"/>
                    <a:pt x="72676" y="124968"/>
                  </a:cubicBezTo>
                  <a:cubicBezTo>
                    <a:pt x="72676" y="134969"/>
                    <a:pt x="72676" y="216503"/>
                    <a:pt x="72676" y="245269"/>
                  </a:cubicBezTo>
                  <a:cubicBezTo>
                    <a:pt x="72676" y="250031"/>
                    <a:pt x="67056" y="252317"/>
                    <a:pt x="63627" y="248984"/>
                  </a:cubicBezTo>
                  <a:cubicBezTo>
                    <a:pt x="47530" y="232886"/>
                    <a:pt x="47530" y="232886"/>
                    <a:pt x="47530" y="232886"/>
                  </a:cubicBezTo>
                  <a:cubicBezTo>
                    <a:pt x="41339" y="226695"/>
                    <a:pt x="31337" y="226695"/>
                    <a:pt x="25241" y="232886"/>
                  </a:cubicBezTo>
                  <a:cubicBezTo>
                    <a:pt x="19050" y="238982"/>
                    <a:pt x="19050" y="248984"/>
                    <a:pt x="25241" y="255175"/>
                  </a:cubicBezTo>
                  <a:cubicBezTo>
                    <a:pt x="80010" y="310134"/>
                    <a:pt x="80010" y="310134"/>
                    <a:pt x="80010" y="310134"/>
                  </a:cubicBezTo>
                  <a:cubicBezTo>
                    <a:pt x="93345" y="323850"/>
                    <a:pt x="111728" y="332423"/>
                    <a:pt x="132112" y="332423"/>
                  </a:cubicBezTo>
                  <a:cubicBezTo>
                    <a:pt x="164973" y="332423"/>
                    <a:pt x="191548" y="305753"/>
                    <a:pt x="191548" y="272891"/>
                  </a:cubicBezTo>
                  <a:cubicBezTo>
                    <a:pt x="191548" y="215551"/>
                    <a:pt x="191548" y="215551"/>
                    <a:pt x="191548" y="215551"/>
                  </a:cubicBezTo>
                  <a:cubicBezTo>
                    <a:pt x="191548" y="208788"/>
                    <a:pt x="186881" y="202787"/>
                    <a:pt x="180308" y="201168"/>
                  </a:cubicBezTo>
                  <a:cubicBezTo>
                    <a:pt x="102299" y="181642"/>
                    <a:pt x="102299" y="181642"/>
                    <a:pt x="102299" y="181642"/>
                  </a:cubicBezTo>
                  <a:lnTo>
                    <a:pt x="102299" y="123920"/>
                  </a:lnTo>
                  <a:lnTo>
                    <a:pt x="102394" y="123920"/>
                  </a:lnTo>
                  <a:lnTo>
                    <a:pt x="102394" y="123920"/>
                  </a:lnTo>
                  <a:close/>
                  <a:moveTo>
                    <a:pt x="120301" y="133255"/>
                  </a:moveTo>
                  <a:cubicBezTo>
                    <a:pt x="135636" y="122682"/>
                    <a:pt x="145733" y="105156"/>
                    <a:pt x="145733" y="85249"/>
                  </a:cubicBezTo>
                  <a:cubicBezTo>
                    <a:pt x="145733" y="52959"/>
                    <a:pt x="119634" y="26765"/>
                    <a:pt x="87440" y="26765"/>
                  </a:cubicBezTo>
                  <a:cubicBezTo>
                    <a:pt x="55150" y="26765"/>
                    <a:pt x="29147" y="52959"/>
                    <a:pt x="29147" y="85249"/>
                  </a:cubicBezTo>
                  <a:cubicBezTo>
                    <a:pt x="29147" y="105251"/>
                    <a:pt x="39338" y="122777"/>
                    <a:pt x="54578" y="133350"/>
                  </a:cubicBezTo>
                  <a:moveTo>
                    <a:pt x="136779" y="159925"/>
                  </a:moveTo>
                  <a:cubicBezTo>
                    <a:pt x="159734" y="144113"/>
                    <a:pt x="175070" y="117729"/>
                    <a:pt x="175070" y="87821"/>
                  </a:cubicBezTo>
                  <a:cubicBezTo>
                    <a:pt x="175070" y="39338"/>
                    <a:pt x="135922" y="0"/>
                    <a:pt x="87535" y="0"/>
                  </a:cubicBezTo>
                  <a:cubicBezTo>
                    <a:pt x="39148" y="0"/>
                    <a:pt x="0" y="39338"/>
                    <a:pt x="0" y="87821"/>
                  </a:cubicBezTo>
                  <a:cubicBezTo>
                    <a:pt x="0" y="117824"/>
                    <a:pt x="15240" y="144113"/>
                    <a:pt x="38291" y="159925"/>
                  </a:cubicBezTo>
                </a:path>
              </a:pathLst>
            </a:custGeom>
            <a:noFill/>
            <a:ln w="15875" cap="sq">
              <a:solidFill>
                <a:schemeClr val="accent1"/>
              </a:solidFill>
              <a:prstDash val="solid"/>
              <a:miter/>
            </a:ln>
          </p:spPr>
          <p:txBody>
            <a:bodyPr rtlCol="0" anchor="ctr"/>
            <a:lstStyle/>
            <a:p>
              <a:endParaRPr lang="en-US"/>
            </a:p>
          </p:txBody>
        </p:sp>
      </p:grpSp>
      <p:grpSp>
        <p:nvGrpSpPr>
          <p:cNvPr id="12" name="Group 11" descr="icon of a business person">
            <a:extLst>
              <a:ext uri="{FF2B5EF4-FFF2-40B4-BE49-F238E27FC236}">
                <a16:creationId xmlns:a16="http://schemas.microsoft.com/office/drawing/2014/main" id="{654EF2CA-6699-48E2-89D5-9CE6F29FCBC8}"/>
              </a:ext>
            </a:extLst>
          </p:cNvPr>
          <p:cNvGrpSpPr/>
          <p:nvPr/>
        </p:nvGrpSpPr>
        <p:grpSpPr>
          <a:xfrm>
            <a:off x="5853968" y="4999036"/>
            <a:ext cx="769327" cy="769327"/>
            <a:chOff x="5853968" y="4999036"/>
            <a:chExt cx="769327" cy="769327"/>
          </a:xfrm>
        </p:grpSpPr>
        <p:sp>
          <p:nvSpPr>
            <p:cNvPr id="81" name="Oval 80">
              <a:extLst>
                <a:ext uri="{FF2B5EF4-FFF2-40B4-BE49-F238E27FC236}">
                  <a16:creationId xmlns:a16="http://schemas.microsoft.com/office/drawing/2014/main" id="{B0151018-6068-4BC8-8D40-027B391D4181}"/>
                </a:ext>
              </a:extLst>
            </p:cNvPr>
            <p:cNvSpPr/>
            <p:nvPr/>
          </p:nvSpPr>
          <p:spPr bwMode="auto">
            <a:xfrm>
              <a:off x="5853968" y="4999036"/>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boy" title="Icon of a man">
              <a:extLst>
                <a:ext uri="{FF2B5EF4-FFF2-40B4-BE49-F238E27FC236}">
                  <a16:creationId xmlns:a16="http://schemas.microsoft.com/office/drawing/2014/main" id="{3DB7179E-2606-4627-9674-9BCF318DA70F}"/>
                </a:ext>
              </a:extLst>
            </p:cNvPr>
            <p:cNvSpPr>
              <a:spLocks noChangeAspect="1" noEditPoints="1"/>
            </p:cNvSpPr>
            <p:nvPr/>
          </p:nvSpPr>
          <p:spPr bwMode="auto">
            <a:xfrm>
              <a:off x="6109011" y="5200819"/>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263984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E038-5470-4B1B-898D-9A770905773A}"/>
              </a:ext>
            </a:extLst>
          </p:cNvPr>
          <p:cNvSpPr>
            <a:spLocks noGrp="1"/>
          </p:cNvSpPr>
          <p:nvPr>
            <p:ph type="title"/>
          </p:nvPr>
        </p:nvSpPr>
        <p:spPr>
          <a:xfrm>
            <a:off x="284130" y="278971"/>
            <a:ext cx="11655840" cy="663983"/>
          </a:xfrm>
        </p:spPr>
        <p:txBody>
          <a:bodyPr/>
          <a:lstStyle/>
          <a:p>
            <a:r>
              <a:rPr lang="en-US" dirty="0"/>
              <a:t>Microsoft Learn for Educators</a:t>
            </a:r>
            <a:br>
              <a:rPr lang="en-US" sz="2800" dirty="0"/>
            </a:br>
            <a:endParaRPr lang="en-US" sz="2800" dirty="0"/>
          </a:p>
        </p:txBody>
      </p:sp>
      <p:sp>
        <p:nvSpPr>
          <p:cNvPr id="262" name="TextBox 261">
            <a:extLst>
              <a:ext uri="{FF2B5EF4-FFF2-40B4-BE49-F238E27FC236}">
                <a16:creationId xmlns:a16="http://schemas.microsoft.com/office/drawing/2014/main" id="{8A8A5193-6149-45A9-BA1A-27887ECC40EE}"/>
              </a:ext>
              <a:ext uri="{C183D7F6-B498-43B3-948B-1728B52AA6E4}">
                <adec:decorative xmlns:adec="http://schemas.microsoft.com/office/drawing/2017/decorative" val="1"/>
              </a:ext>
            </a:extLst>
          </p:cNvPr>
          <p:cNvSpPr txBox="1"/>
          <p:nvPr/>
        </p:nvSpPr>
        <p:spPr>
          <a:xfrm>
            <a:off x="533145" y="214678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0" name="TextBox 389">
            <a:extLst>
              <a:ext uri="{FF2B5EF4-FFF2-40B4-BE49-F238E27FC236}">
                <a16:creationId xmlns:a16="http://schemas.microsoft.com/office/drawing/2014/main" id="{1CFEB49B-197D-454F-8597-59AA5AD63FF0}"/>
              </a:ext>
            </a:extLst>
          </p:cNvPr>
          <p:cNvSpPr txBox="1"/>
          <p:nvPr/>
        </p:nvSpPr>
        <p:spPr>
          <a:xfrm>
            <a:off x="907712" y="2434645"/>
            <a:ext cx="2942725" cy="738664"/>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Available in over </a:t>
            </a:r>
            <a:r>
              <a:rPr lang="en-US" sz="2400">
                <a:solidFill>
                  <a:schemeClr val="accent1"/>
                </a:solidFill>
                <a:latin typeface="+mj-lt"/>
                <a:ea typeface="Calibri" panose="020F0502020204030204" pitchFamily="34" charset="0"/>
                <a:cs typeface="Times New Roman"/>
              </a:rPr>
              <a:t>85</a:t>
            </a:r>
            <a:r>
              <a:rPr lang="en-US" sz="2000">
                <a:effectLst/>
                <a:latin typeface="Segoe UI"/>
                <a:ea typeface="Calibri" panose="020F0502020204030204" pitchFamily="34" charset="0"/>
                <a:cs typeface="Times New Roman"/>
              </a:rPr>
              <a:t> countries in </a:t>
            </a:r>
            <a:r>
              <a:rPr lang="en-US" sz="2400">
                <a:solidFill>
                  <a:schemeClr val="accent1"/>
                </a:solidFill>
                <a:latin typeface="+mj-lt"/>
                <a:cs typeface="Times New Roman"/>
              </a:rPr>
              <a:t>12 </a:t>
            </a:r>
            <a:r>
              <a:rPr lang="en-US" sz="2000">
                <a:effectLst/>
                <a:latin typeface="Segoe UI"/>
                <a:ea typeface="Calibri" panose="020F0502020204030204" pitchFamily="34" charset="0"/>
                <a:cs typeface="Times New Roman"/>
              </a:rPr>
              <a:t>languages</a:t>
            </a:r>
          </a:p>
        </p:txBody>
      </p:sp>
      <p:sp>
        <p:nvSpPr>
          <p:cNvPr id="264" name="TextBox 263">
            <a:extLst>
              <a:ext uri="{FF2B5EF4-FFF2-40B4-BE49-F238E27FC236}">
                <a16:creationId xmlns:a16="http://schemas.microsoft.com/office/drawing/2014/main" id="{52351AFD-0667-4F47-97EC-D89767EFDD41}"/>
              </a:ext>
              <a:ext uri="{C183D7F6-B498-43B3-948B-1728B52AA6E4}">
                <adec:decorative xmlns:adec="http://schemas.microsoft.com/office/drawing/2017/decorative" val="1"/>
              </a:ext>
            </a:extLst>
          </p:cNvPr>
          <p:cNvSpPr txBox="1"/>
          <p:nvPr/>
        </p:nvSpPr>
        <p:spPr>
          <a:xfrm>
            <a:off x="6845810" y="2110353"/>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8" name="TextBox 397">
            <a:extLst>
              <a:ext uri="{FF2B5EF4-FFF2-40B4-BE49-F238E27FC236}">
                <a16:creationId xmlns:a16="http://schemas.microsoft.com/office/drawing/2014/main" id="{EEF2EDC4-7286-4CFD-AE17-0CC118A3B948}"/>
              </a:ext>
            </a:extLst>
          </p:cNvPr>
          <p:cNvSpPr txBox="1"/>
          <p:nvPr/>
        </p:nvSpPr>
        <p:spPr>
          <a:xfrm>
            <a:off x="8635684" y="2311535"/>
            <a:ext cx="2903173" cy="984885"/>
          </a:xfrm>
          <a:prstGeom prst="rect">
            <a:avLst/>
          </a:prstGeom>
          <a:noFill/>
        </p:spPr>
        <p:txBody>
          <a:bodyPr wrap="square" lIns="0" tIns="0" rIns="0" bIns="0" anchor="ctr">
            <a:spAutoFit/>
          </a:bodyPr>
          <a:lstStyle/>
          <a:p>
            <a:pPr marR="0" lvl="0" defTabSz="914400" rtl="0" eaLnBrk="1" fontAlgn="auto" latinLnBrk="0" hangingPunct="1">
              <a:spcBef>
                <a:spcPts val="0"/>
              </a:spcBef>
              <a:spcAft>
                <a:spcPts val="800"/>
              </a:spcAft>
              <a:buClrTx/>
              <a:buSzTx/>
              <a:tabLst/>
              <a:defRPr/>
            </a:pPr>
            <a:r>
              <a:rPr lang="en-US" sz="2000" dirty="0">
                <a:effectLst/>
                <a:latin typeface="Segoe UI" panose="020B0502040204020203" pitchFamily="34" charset="0"/>
                <a:ea typeface="Calibri" panose="020F0502020204030204" pitchFamily="34" charset="0"/>
                <a:cs typeface="Times New Roman" panose="02020603050405020304" pitchFamily="18" charset="0"/>
              </a:rPr>
              <a:t>Training and certifying </a:t>
            </a:r>
            <a:r>
              <a:rPr lang="en-US" sz="2400" dirty="0">
                <a:solidFill>
                  <a:schemeClr val="accent1"/>
                </a:solidFill>
                <a:latin typeface="+mj-lt"/>
                <a:ea typeface="Calibri" panose="020F0502020204030204" pitchFamily="34" charset="0"/>
                <a:cs typeface="Times New Roman" panose="02020603050405020304" pitchFamily="18" charset="0"/>
              </a:rPr>
              <a:t>111,182</a:t>
            </a:r>
            <a:r>
              <a:rPr lang="en-US" sz="2000" dirty="0">
                <a:effectLst/>
                <a:latin typeface="Segoe UI" panose="020B0502040204020203" pitchFamily="34" charset="0"/>
                <a:ea typeface="Calibri" panose="020F0502020204030204" pitchFamily="34" charset="0"/>
                <a:cs typeface="Times New Roman" panose="02020603050405020304" pitchFamily="18" charset="0"/>
              </a:rPr>
              <a:t> students </a:t>
            </a:r>
            <a:r>
              <a:rPr lang="en-US" sz="2000" dirty="0">
                <a:latin typeface="Segoe UI" panose="020B0502040204020203" pitchFamily="34" charset="0"/>
                <a:ea typeface="Calibri" panose="020F0502020204030204" pitchFamily="34" charset="0"/>
                <a:cs typeface="Times New Roman" panose="02020603050405020304" pitchFamily="18" charset="0"/>
              </a:rPr>
              <a:t>with industry-recognized skills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3" name="TextBox 262">
            <a:extLst>
              <a:ext uri="{FF2B5EF4-FFF2-40B4-BE49-F238E27FC236}">
                <a16:creationId xmlns:a16="http://schemas.microsoft.com/office/drawing/2014/main" id="{5127F2CB-028D-4A5E-81B6-F948E95CFEC1}"/>
              </a:ext>
              <a:ext uri="{C183D7F6-B498-43B3-948B-1728B52AA6E4}">
                <adec:decorative xmlns:adec="http://schemas.microsoft.com/office/drawing/2017/decorative" val="1"/>
              </a:ext>
            </a:extLst>
          </p:cNvPr>
          <p:cNvSpPr txBox="1"/>
          <p:nvPr/>
        </p:nvSpPr>
        <p:spPr>
          <a:xfrm>
            <a:off x="567245" y="3968854"/>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128" name="TextBox 127">
            <a:extLst>
              <a:ext uri="{FF2B5EF4-FFF2-40B4-BE49-F238E27FC236}">
                <a16:creationId xmlns:a16="http://schemas.microsoft.com/office/drawing/2014/main" id="{09A99132-57DA-4E91-BB39-B00324E176AD}"/>
              </a:ext>
            </a:extLst>
          </p:cNvPr>
          <p:cNvSpPr txBox="1"/>
          <p:nvPr/>
        </p:nvSpPr>
        <p:spPr>
          <a:xfrm>
            <a:off x="714440" y="4191691"/>
            <a:ext cx="3248370" cy="984885"/>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Supporting </a:t>
            </a:r>
            <a:r>
              <a:rPr lang="en-US" sz="2400">
                <a:solidFill>
                  <a:schemeClr val="accent1"/>
                </a:solidFill>
                <a:latin typeface="+mj-lt"/>
                <a:ea typeface="Calibri" panose="020F0502020204030204" pitchFamily="34" charset="0"/>
                <a:cs typeface="Times New Roman"/>
              </a:rPr>
              <a:t>420</a:t>
            </a:r>
            <a:r>
              <a:rPr lang="en-US" sz="2000">
                <a:effectLst/>
                <a:latin typeface="Segoe UI"/>
                <a:ea typeface="Calibri" panose="020F0502020204030204" pitchFamily="34" charset="0"/>
                <a:cs typeface="Times New Roman"/>
              </a:rPr>
              <a:t> institutions </a:t>
            </a:r>
            <a:r>
              <a:rPr lang="en-US" sz="2000">
                <a:latin typeface="Segoe UI"/>
                <a:ea typeface="Calibri" panose="020F0502020204030204" pitchFamily="34" charset="0"/>
                <a:cs typeface="Times New Roman"/>
              </a:rPr>
              <a:t>to offer best-in-class technical curriculum</a:t>
            </a:r>
            <a:endParaRPr lang="en-US" sz="20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5" name="TextBox 264">
            <a:extLst>
              <a:ext uri="{FF2B5EF4-FFF2-40B4-BE49-F238E27FC236}">
                <a16:creationId xmlns:a16="http://schemas.microsoft.com/office/drawing/2014/main" id="{4B0FBF7C-E20D-4D14-BDE9-9DD9FF4354B0}"/>
              </a:ext>
              <a:ext uri="{C183D7F6-B498-43B3-948B-1728B52AA6E4}">
                <adec:decorative xmlns:adec="http://schemas.microsoft.com/office/drawing/2017/decorative" val="1"/>
              </a:ext>
            </a:extLst>
          </p:cNvPr>
          <p:cNvSpPr txBox="1"/>
          <p:nvPr/>
        </p:nvSpPr>
        <p:spPr>
          <a:xfrm>
            <a:off x="6875270" y="400749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4" name="TextBox 393">
            <a:extLst>
              <a:ext uri="{FF2B5EF4-FFF2-40B4-BE49-F238E27FC236}">
                <a16:creationId xmlns:a16="http://schemas.microsoft.com/office/drawing/2014/main" id="{4243A2BD-CCC2-4CDA-9C39-9D6C59A84478}"/>
              </a:ext>
            </a:extLst>
          </p:cNvPr>
          <p:cNvSpPr txBox="1"/>
          <p:nvPr/>
        </p:nvSpPr>
        <p:spPr>
          <a:xfrm>
            <a:off x="8648014" y="4204716"/>
            <a:ext cx="3050000" cy="984885"/>
          </a:xfrm>
          <a:prstGeom prst="rect">
            <a:avLst/>
          </a:prstGeom>
          <a:noFill/>
        </p:spPr>
        <p:txBody>
          <a:bodyPr wrap="square" lIns="0" tIns="0" rIns="0" bIns="0" anchor="ctr">
            <a:spAutoFit/>
          </a:bodyPr>
          <a:lstStyle/>
          <a:p>
            <a:pPr>
              <a:spcAft>
                <a:spcPts val="800"/>
              </a:spcAft>
              <a:defRPr/>
            </a:pPr>
            <a:r>
              <a:rPr lang="en-US" sz="2000" dirty="0">
                <a:latin typeface="Segoe UI"/>
                <a:ea typeface="Calibri" panose="020F0502020204030204" pitchFamily="34" charset="0"/>
                <a:cs typeface="Times New Roman"/>
              </a:rPr>
              <a:t>Giving</a:t>
            </a:r>
            <a:r>
              <a:rPr lang="en-US" sz="2000" dirty="0">
                <a:effectLst/>
                <a:latin typeface="Segoe UI"/>
                <a:ea typeface="Calibri" panose="020F0502020204030204" pitchFamily="34" charset="0"/>
                <a:cs typeface="Times New Roman"/>
              </a:rPr>
              <a:t> </a:t>
            </a:r>
            <a:r>
              <a:rPr lang="en-US" sz="2400" dirty="0">
                <a:solidFill>
                  <a:schemeClr val="accent1"/>
                </a:solidFill>
                <a:latin typeface="+mj-lt"/>
                <a:cs typeface="Times New Roman"/>
              </a:rPr>
              <a:t>3,773 </a:t>
            </a:r>
            <a:r>
              <a:rPr lang="en-US" sz="2000" dirty="0">
                <a:effectLst/>
                <a:latin typeface="Segoe UI"/>
                <a:ea typeface="Calibri" panose="020F0502020204030204" pitchFamily="34" charset="0"/>
                <a:cs typeface="Times New Roman"/>
              </a:rPr>
              <a:t>educators</a:t>
            </a:r>
            <a:r>
              <a:rPr lang="en-US" sz="2000" dirty="0">
                <a:latin typeface="Segoe UI"/>
                <a:ea typeface="Calibri" panose="020F0502020204030204" pitchFamily="34" charset="0"/>
                <a:cs typeface="Times New Roman"/>
              </a:rPr>
              <a:t> training, technology, and tools to prepare students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1199F1CF-65FB-4F28-8247-F1DFF5516C48}"/>
              </a:ext>
              <a:ext uri="{C183D7F6-B498-43B3-948B-1728B52AA6E4}">
                <adec:decorative xmlns:adec="http://schemas.microsoft.com/office/drawing/2017/decorative" val="1"/>
              </a:ext>
            </a:extLst>
          </p:cNvPr>
          <p:cNvGrpSpPr/>
          <p:nvPr/>
        </p:nvGrpSpPr>
        <p:grpSpPr>
          <a:xfrm>
            <a:off x="0" y="2007541"/>
            <a:ext cx="12192000" cy="4850459"/>
            <a:chOff x="0" y="2007541"/>
            <a:chExt cx="12192000" cy="4850459"/>
          </a:xfrm>
        </p:grpSpPr>
        <p:pic>
          <p:nvPicPr>
            <p:cNvPr id="287" name="Graphic 286">
              <a:extLst>
                <a:ext uri="{FF2B5EF4-FFF2-40B4-BE49-F238E27FC236}">
                  <a16:creationId xmlns:a16="http://schemas.microsoft.com/office/drawing/2014/main" id="{3B1D9C8C-12C5-4DD8-B083-6813176BABC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9141" r="20123" b="48308"/>
            <a:stretch/>
          </p:blipFill>
          <p:spPr>
            <a:xfrm>
              <a:off x="6875270" y="6388100"/>
              <a:ext cx="5316730" cy="469900"/>
            </a:xfrm>
            <a:custGeom>
              <a:avLst/>
              <a:gdLst>
                <a:gd name="connsiteX0" fmla="*/ 0 w 5316730"/>
                <a:gd name="connsiteY0" fmla="*/ 0 h 469900"/>
                <a:gd name="connsiteX1" fmla="*/ 5316730 w 5316730"/>
                <a:gd name="connsiteY1" fmla="*/ 0 h 469900"/>
                <a:gd name="connsiteX2" fmla="*/ 5316730 w 5316730"/>
                <a:gd name="connsiteY2" fmla="*/ 469900 h 469900"/>
                <a:gd name="connsiteX3" fmla="*/ 0 w 5316730"/>
                <a:gd name="connsiteY3" fmla="*/ 469900 h 469900"/>
              </a:gdLst>
              <a:ahLst/>
              <a:cxnLst>
                <a:cxn ang="0">
                  <a:pos x="connsiteX0" y="connsiteY0"/>
                </a:cxn>
                <a:cxn ang="0">
                  <a:pos x="connsiteX1" y="connsiteY1"/>
                </a:cxn>
                <a:cxn ang="0">
                  <a:pos x="connsiteX2" y="connsiteY2"/>
                </a:cxn>
                <a:cxn ang="0">
                  <a:pos x="connsiteX3" y="connsiteY3"/>
                </a:cxn>
              </a:cxnLst>
              <a:rect l="l" t="t" r="r" b="b"/>
              <a:pathLst>
                <a:path w="5316730" h="469900">
                  <a:moveTo>
                    <a:pt x="0" y="0"/>
                  </a:moveTo>
                  <a:lnTo>
                    <a:pt x="5316730" y="0"/>
                  </a:lnTo>
                  <a:lnTo>
                    <a:pt x="5316730" y="469900"/>
                  </a:lnTo>
                  <a:lnTo>
                    <a:pt x="0" y="469900"/>
                  </a:lnTo>
                  <a:close/>
                </a:path>
              </a:pathLst>
            </a:custGeom>
          </p:spPr>
        </p:pic>
        <p:pic>
          <p:nvPicPr>
            <p:cNvPr id="276" name="Graphic 275">
              <a:extLst>
                <a:ext uri="{FF2B5EF4-FFF2-40B4-BE49-F238E27FC236}">
                  <a16:creationId xmlns:a16="http://schemas.microsoft.com/office/drawing/2014/main" id="{9B7AD979-8D7B-4A9A-8FD1-59146AFECBB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5806" b="79228"/>
            <a:stretch/>
          </p:blipFill>
          <p:spPr>
            <a:xfrm>
              <a:off x="1271110" y="6065033"/>
              <a:ext cx="5604160" cy="792967"/>
            </a:xfrm>
            <a:custGeom>
              <a:avLst/>
              <a:gdLst>
                <a:gd name="connsiteX0" fmla="*/ 0 w 5604160"/>
                <a:gd name="connsiteY0" fmla="*/ 0 h 792967"/>
                <a:gd name="connsiteX1" fmla="*/ 5417412 w 5604160"/>
                <a:gd name="connsiteY1" fmla="*/ 0 h 792967"/>
                <a:gd name="connsiteX2" fmla="*/ 5604160 w 5604160"/>
                <a:gd name="connsiteY2" fmla="*/ 201491 h 792967"/>
                <a:gd name="connsiteX3" fmla="*/ 5604160 w 5604160"/>
                <a:gd name="connsiteY3" fmla="*/ 792967 h 792967"/>
                <a:gd name="connsiteX4" fmla="*/ 0 w 5604160"/>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4160" h="792967">
                  <a:moveTo>
                    <a:pt x="0" y="0"/>
                  </a:moveTo>
                  <a:lnTo>
                    <a:pt x="5417412" y="0"/>
                  </a:lnTo>
                  <a:lnTo>
                    <a:pt x="5604160" y="201491"/>
                  </a:lnTo>
                  <a:lnTo>
                    <a:pt x="5604160" y="792967"/>
                  </a:lnTo>
                  <a:lnTo>
                    <a:pt x="0" y="792967"/>
                  </a:lnTo>
                  <a:close/>
                </a:path>
              </a:pathLst>
            </a:custGeom>
          </p:spPr>
        </p:pic>
        <p:sp>
          <p:nvSpPr>
            <p:cNvPr id="167" name="Oval 167">
              <a:extLst>
                <a:ext uri="{FF2B5EF4-FFF2-40B4-BE49-F238E27FC236}">
                  <a16:creationId xmlns:a16="http://schemas.microsoft.com/office/drawing/2014/main" id="{C0EB6FF5-E373-4FBA-BFCC-AC5B724AFA42}"/>
                </a:ext>
              </a:extLst>
            </p:cNvPr>
            <p:cNvSpPr>
              <a:spLocks noChangeArrowheads="1"/>
            </p:cNvSpPr>
            <p:nvPr/>
          </p:nvSpPr>
          <p:spPr bwMode="auto">
            <a:xfrm>
              <a:off x="4998192" y="2007541"/>
              <a:ext cx="315327" cy="315443"/>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endParaRPr lang="en-IN"/>
            </a:p>
          </p:txBody>
        </p:sp>
        <p:sp>
          <p:nvSpPr>
            <p:cNvPr id="278" name="Graphic 8">
              <a:extLst>
                <a:ext uri="{FF2B5EF4-FFF2-40B4-BE49-F238E27FC236}">
                  <a16:creationId xmlns:a16="http://schemas.microsoft.com/office/drawing/2014/main" id="{B7EA2519-F063-482D-9B52-E2B283290505}"/>
                </a:ext>
              </a:extLst>
            </p:cNvPr>
            <p:cNvSpPr/>
            <p:nvPr/>
          </p:nvSpPr>
          <p:spPr>
            <a:xfrm flipH="1">
              <a:off x="0" y="5999867"/>
              <a:ext cx="12192000" cy="370189"/>
            </a:xfrm>
            <a:custGeom>
              <a:avLst/>
              <a:gdLst>
                <a:gd name="connsiteX0" fmla="*/ 14656212 w 14656212"/>
                <a:gd name="connsiteY0" fmla="*/ 285 h 445011"/>
                <a:gd name="connsiteX1" fmla="*/ 6899624 w 14656212"/>
                <a:gd name="connsiteY1" fmla="*/ 0 h 445011"/>
                <a:gd name="connsiteX2" fmla="*/ 6740652 w 14656212"/>
                <a:gd name="connsiteY2" fmla="*/ 68961 h 445011"/>
                <a:gd name="connsiteX3" fmla="*/ 6598253 w 14656212"/>
                <a:gd name="connsiteY3" fmla="*/ 211360 h 445011"/>
                <a:gd name="connsiteX4" fmla="*/ 6433566 w 14656212"/>
                <a:gd name="connsiteY4" fmla="*/ 376047 h 445011"/>
                <a:gd name="connsiteX5" fmla="*/ 6274594 w 14656212"/>
                <a:gd name="connsiteY5" fmla="*/ 445008 h 445011"/>
                <a:gd name="connsiteX6" fmla="*/ 0 w 14656212"/>
                <a:gd name="connsiteY6" fmla="*/ 444722 h 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56212" h="445011">
                  <a:moveTo>
                    <a:pt x="14656212" y="285"/>
                  </a:moveTo>
                  <a:lnTo>
                    <a:pt x="6899624" y="0"/>
                  </a:lnTo>
                  <a:cubicBezTo>
                    <a:pt x="6899624" y="0"/>
                    <a:pt x="6807518" y="2095"/>
                    <a:pt x="6740652" y="68961"/>
                  </a:cubicBezTo>
                  <a:cubicBezTo>
                    <a:pt x="6598253" y="211360"/>
                    <a:pt x="6598253" y="211360"/>
                    <a:pt x="6598253" y="211360"/>
                  </a:cubicBezTo>
                  <a:cubicBezTo>
                    <a:pt x="6598253" y="211360"/>
                    <a:pt x="6567488" y="242125"/>
                    <a:pt x="6433566" y="376047"/>
                  </a:cubicBezTo>
                  <a:cubicBezTo>
                    <a:pt x="6362891" y="446722"/>
                    <a:pt x="6274594" y="445008"/>
                    <a:pt x="6274594" y="445008"/>
                  </a:cubicBezTo>
                  <a:lnTo>
                    <a:pt x="0" y="444722"/>
                  </a:lnTo>
                </a:path>
              </a:pathLst>
            </a:custGeom>
            <a:noFill/>
            <a:ln w="117475" cap="flat">
              <a:solidFill>
                <a:schemeClr val="bg1"/>
              </a:solidFill>
              <a:prstDash val="solid"/>
              <a:miter/>
            </a:ln>
          </p:spPr>
          <p:txBody>
            <a:bodyPr rtlCol="0" anchor="ctr"/>
            <a:lstStyle/>
            <a:p>
              <a:endParaRPr lang="en-US"/>
            </a:p>
          </p:txBody>
        </p:sp>
        <p:pic>
          <p:nvPicPr>
            <p:cNvPr id="289" name="Graphic 288">
              <a:extLst>
                <a:ext uri="{FF2B5EF4-FFF2-40B4-BE49-F238E27FC236}">
                  <a16:creationId xmlns:a16="http://schemas.microsoft.com/office/drawing/2014/main" id="{42438AD9-9F37-4174-BDEA-FE0C9C9994C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0941" b="79228"/>
            <a:stretch/>
          </p:blipFill>
          <p:spPr>
            <a:xfrm>
              <a:off x="0" y="6065033"/>
              <a:ext cx="1268608" cy="792967"/>
            </a:xfrm>
            <a:custGeom>
              <a:avLst/>
              <a:gdLst>
                <a:gd name="connsiteX0" fmla="*/ 0 w 1268608"/>
                <a:gd name="connsiteY0" fmla="*/ 0 h 792967"/>
                <a:gd name="connsiteX1" fmla="*/ 1081860 w 1268608"/>
                <a:gd name="connsiteY1" fmla="*/ 0 h 792967"/>
                <a:gd name="connsiteX2" fmla="*/ 1268608 w 1268608"/>
                <a:gd name="connsiteY2" fmla="*/ 201491 h 792967"/>
                <a:gd name="connsiteX3" fmla="*/ 1268608 w 1268608"/>
                <a:gd name="connsiteY3" fmla="*/ 792967 h 792967"/>
                <a:gd name="connsiteX4" fmla="*/ 0 w 1268608"/>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08" h="792967">
                  <a:moveTo>
                    <a:pt x="0" y="0"/>
                  </a:moveTo>
                  <a:lnTo>
                    <a:pt x="1081860" y="0"/>
                  </a:lnTo>
                  <a:lnTo>
                    <a:pt x="1268608" y="201491"/>
                  </a:lnTo>
                  <a:lnTo>
                    <a:pt x="1268608" y="792967"/>
                  </a:lnTo>
                  <a:lnTo>
                    <a:pt x="0" y="792967"/>
                  </a:lnTo>
                  <a:close/>
                </a:path>
              </a:pathLst>
            </a:custGeom>
          </p:spPr>
        </p:pic>
        <p:sp>
          <p:nvSpPr>
            <p:cNvPr id="267" name="Oval 266">
              <a:extLst>
                <a:ext uri="{FF2B5EF4-FFF2-40B4-BE49-F238E27FC236}">
                  <a16:creationId xmlns:a16="http://schemas.microsoft.com/office/drawing/2014/main" id="{AFE78BFA-F23E-4254-900A-5EA65B5AA88D}"/>
                </a:ext>
              </a:extLst>
            </p:cNvPr>
            <p:cNvSpPr/>
            <p:nvPr/>
          </p:nvSpPr>
          <p:spPr bwMode="auto">
            <a:xfrm flipH="1">
              <a:off x="807746" y="594571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68" name="Oval 267">
              <a:extLst>
                <a:ext uri="{FF2B5EF4-FFF2-40B4-BE49-F238E27FC236}">
                  <a16:creationId xmlns:a16="http://schemas.microsoft.com/office/drawing/2014/main" id="{7A1D241A-F9DF-43B4-9C98-B6F7EC1A17C1}"/>
                </a:ext>
              </a:extLst>
            </p:cNvPr>
            <p:cNvSpPr/>
            <p:nvPr/>
          </p:nvSpPr>
          <p:spPr bwMode="auto">
            <a:xfrm flipH="1">
              <a:off x="74729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90" name="Oval 289">
              <a:extLst>
                <a:ext uri="{FF2B5EF4-FFF2-40B4-BE49-F238E27FC236}">
                  <a16:creationId xmlns:a16="http://schemas.microsoft.com/office/drawing/2014/main" id="{3ECBEBF3-2AD7-4F57-B61D-354F0573E91D}"/>
                </a:ext>
              </a:extLst>
            </p:cNvPr>
            <p:cNvSpPr/>
            <p:nvPr/>
          </p:nvSpPr>
          <p:spPr bwMode="auto">
            <a:xfrm flipH="1">
              <a:off x="114480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168" name="Freeform: Shape 167">
              <a:extLst>
                <a:ext uri="{FF2B5EF4-FFF2-40B4-BE49-F238E27FC236}">
                  <a16:creationId xmlns:a16="http://schemas.microsoft.com/office/drawing/2014/main" id="{10532B33-6F03-4A05-8619-F82C670A26FA}"/>
                </a:ext>
              </a:extLst>
            </p:cNvPr>
            <p:cNvSpPr/>
            <p:nvPr/>
          </p:nvSpPr>
          <p:spPr>
            <a:xfrm>
              <a:off x="5075301" y="2126369"/>
              <a:ext cx="75476" cy="7440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266" name="Freeform 170">
              <a:extLst>
                <a:ext uri="{FF2B5EF4-FFF2-40B4-BE49-F238E27FC236}">
                  <a16:creationId xmlns:a16="http://schemas.microsoft.com/office/drawing/2014/main" id="{0AA80764-4AC8-4419-92C9-BA29AB35D241}"/>
                </a:ext>
              </a:extLst>
            </p:cNvPr>
            <p:cNvSpPr>
              <a:spLocks noEditPoints="1"/>
            </p:cNvSpPr>
            <p:nvPr/>
          </p:nvSpPr>
          <p:spPr bwMode="auto">
            <a:xfrm>
              <a:off x="5173920" y="2126382"/>
              <a:ext cx="61288" cy="75694"/>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41" name="TextBox 140">
            <a:extLst>
              <a:ext uri="{FF2B5EF4-FFF2-40B4-BE49-F238E27FC236}">
                <a16:creationId xmlns:a16="http://schemas.microsoft.com/office/drawing/2014/main" id="{9B431ABB-D3D2-4363-910F-475F1EF637F9}"/>
              </a:ext>
            </a:extLst>
          </p:cNvPr>
          <p:cNvSpPr txBox="1"/>
          <p:nvPr/>
        </p:nvSpPr>
        <p:spPr>
          <a:xfrm>
            <a:off x="8686800" y="6449858"/>
            <a:ext cx="3234973" cy="420115"/>
          </a:xfrm>
          <a:prstGeom prst="rect">
            <a:avLst/>
          </a:prstGeom>
          <a:noFill/>
        </p:spPr>
        <p:txBody>
          <a:bodyPr wrap="square" lIns="182880" tIns="146304" rIns="182880" bIns="146304" rtlCol="0" anchor="t">
            <a:spAutoFit/>
          </a:bodyPr>
          <a:lstStyle/>
          <a:p>
            <a:pPr algn="r">
              <a:lnSpc>
                <a:spcPct val="90000"/>
              </a:lnSpc>
              <a:spcAft>
                <a:spcPts val="600"/>
              </a:spcAft>
            </a:pPr>
            <a:r>
              <a:rPr lang="en-US" sz="900" dirty="0">
                <a:gradFill>
                  <a:gsLst>
                    <a:gs pos="2917">
                      <a:schemeClr val="tx1"/>
                    </a:gs>
                    <a:gs pos="30000">
                      <a:schemeClr val="tx1"/>
                    </a:gs>
                  </a:gsLst>
                  <a:lin ang="5400000" scaled="0"/>
                </a:gradFill>
              </a:rPr>
              <a:t>Last updated 2.15.22</a:t>
            </a:r>
          </a:p>
        </p:txBody>
      </p:sp>
      <p:grpSp>
        <p:nvGrpSpPr>
          <p:cNvPr id="4" name="Group 3">
            <a:extLst>
              <a:ext uri="{FF2B5EF4-FFF2-40B4-BE49-F238E27FC236}">
                <a16:creationId xmlns:a16="http://schemas.microsoft.com/office/drawing/2014/main" id="{7EE08A3B-E244-44EE-82B9-311FD78F91CE}"/>
              </a:ext>
              <a:ext uri="{C183D7F6-B498-43B3-948B-1728B52AA6E4}">
                <adec:decorative xmlns:adec="http://schemas.microsoft.com/office/drawing/2017/decorative" val="1"/>
              </a:ext>
            </a:extLst>
          </p:cNvPr>
          <p:cNvGrpSpPr/>
          <p:nvPr/>
        </p:nvGrpSpPr>
        <p:grpSpPr>
          <a:xfrm>
            <a:off x="3763727" y="1341794"/>
            <a:ext cx="4585054" cy="4572925"/>
            <a:chOff x="3763727" y="968086"/>
            <a:chExt cx="4585054" cy="4572925"/>
          </a:xfrm>
        </p:grpSpPr>
        <p:grpSp>
          <p:nvGrpSpPr>
            <p:cNvPr id="135" name="Group 134">
              <a:extLst>
                <a:ext uri="{FF2B5EF4-FFF2-40B4-BE49-F238E27FC236}">
                  <a16:creationId xmlns:a16="http://schemas.microsoft.com/office/drawing/2014/main" id="{E0E1AD80-F7DF-4B46-88C0-FBC5EC2BEDC7}"/>
                </a:ext>
              </a:extLst>
            </p:cNvPr>
            <p:cNvGrpSpPr/>
            <p:nvPr/>
          </p:nvGrpSpPr>
          <p:grpSpPr>
            <a:xfrm>
              <a:off x="4065501" y="1343654"/>
              <a:ext cx="3977223" cy="3966702"/>
              <a:chOff x="831528" y="1600197"/>
              <a:chExt cx="3018493" cy="3018485"/>
            </a:xfrm>
          </p:grpSpPr>
          <p:sp>
            <p:nvSpPr>
              <p:cNvPr id="136" name="Arc 135">
                <a:extLst>
                  <a:ext uri="{FF2B5EF4-FFF2-40B4-BE49-F238E27FC236}">
                    <a16:creationId xmlns:a16="http://schemas.microsoft.com/office/drawing/2014/main" id="{992D26F4-63E1-43B9-9972-947141BC7CC7}"/>
                  </a:ext>
                </a:extLst>
              </p:cNvPr>
              <p:cNvSpPr/>
              <p:nvPr/>
            </p:nvSpPr>
            <p:spPr bwMode="auto">
              <a:xfrm>
                <a:off x="831528" y="1600197"/>
                <a:ext cx="3018493" cy="3018485"/>
              </a:xfrm>
              <a:prstGeom prst="arc">
                <a:avLst>
                  <a:gd name="adj1" fmla="val 1225246"/>
                  <a:gd name="adj2" fmla="val 15692458"/>
                </a:avLst>
              </a:prstGeom>
              <a:solidFill>
                <a:srgbClr val="F2F2F2"/>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p>
            </p:txBody>
          </p:sp>
          <p:sp>
            <p:nvSpPr>
              <p:cNvPr id="139" name="Arc 138">
                <a:extLst>
                  <a:ext uri="{FF2B5EF4-FFF2-40B4-BE49-F238E27FC236}">
                    <a16:creationId xmlns:a16="http://schemas.microsoft.com/office/drawing/2014/main" id="{62933637-C450-4776-BFB1-D116DBC40548}"/>
                  </a:ext>
                </a:extLst>
              </p:cNvPr>
              <p:cNvSpPr/>
              <p:nvPr/>
            </p:nvSpPr>
            <p:spPr bwMode="auto">
              <a:xfrm>
                <a:off x="970146" y="1738815"/>
                <a:ext cx="2741256" cy="2741248"/>
              </a:xfrm>
              <a:prstGeom prst="arc">
                <a:avLst>
                  <a:gd name="adj1" fmla="val 15427622"/>
                  <a:gd name="adj2" fmla="val 9612362"/>
                </a:avLst>
              </a:prstGeom>
              <a:solidFill>
                <a:srgbClr val="F2F2F2"/>
              </a:solid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tx1"/>
                  </a:solidFill>
                </a:endParaRPr>
              </a:p>
            </p:txBody>
          </p:sp>
          <p:sp>
            <p:nvSpPr>
              <p:cNvPr id="140" name="Freeform: Shape 139">
                <a:extLst>
                  <a:ext uri="{FF2B5EF4-FFF2-40B4-BE49-F238E27FC236}">
                    <a16:creationId xmlns:a16="http://schemas.microsoft.com/office/drawing/2014/main" id="{361D9203-AF2B-4078-873D-E10FD20686E4}"/>
                  </a:ext>
                </a:extLst>
              </p:cNvPr>
              <p:cNvSpPr/>
              <p:nvPr/>
            </p:nvSpPr>
            <p:spPr>
              <a:xfrm>
                <a:off x="1641116" y="2438336"/>
                <a:ext cx="1466496" cy="1434406"/>
              </a:xfrm>
              <a:custGeom>
                <a:avLst/>
                <a:gdLst>
                  <a:gd name="connsiteX0" fmla="*/ 0 w 2174277"/>
                  <a:gd name="connsiteY0" fmla="*/ 1063353 h 2126706"/>
                  <a:gd name="connsiteX1" fmla="*/ 1087139 w 2174277"/>
                  <a:gd name="connsiteY1" fmla="*/ 0 h 2126706"/>
                  <a:gd name="connsiteX2" fmla="*/ 2174278 w 2174277"/>
                  <a:gd name="connsiteY2" fmla="*/ 1063353 h 2126706"/>
                  <a:gd name="connsiteX3" fmla="*/ 1087139 w 2174277"/>
                  <a:gd name="connsiteY3" fmla="*/ 2126707 h 2126706"/>
                  <a:gd name="connsiteX4" fmla="*/ 0 w 2174277"/>
                  <a:gd name="connsiteY4" fmla="*/ 1063353 h 2126706"/>
                  <a:gd name="connsiteX5" fmla="*/ 0 w 2174277"/>
                  <a:gd name="connsiteY5" fmla="*/ 1063353 h 212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4277" h="2126706">
                    <a:moveTo>
                      <a:pt x="0" y="1063353"/>
                    </a:moveTo>
                    <a:cubicBezTo>
                      <a:pt x="0" y="476061"/>
                      <a:pt x="486671" y="0"/>
                      <a:pt x="1087139" y="0"/>
                    </a:cubicBezTo>
                    <a:cubicBezTo>
                      <a:pt x="1687607" y="0"/>
                      <a:pt x="2174278" y="476061"/>
                      <a:pt x="2174278" y="1063353"/>
                    </a:cubicBezTo>
                    <a:cubicBezTo>
                      <a:pt x="2174278" y="1650646"/>
                      <a:pt x="1687607" y="2126707"/>
                      <a:pt x="1087139" y="2126707"/>
                    </a:cubicBezTo>
                    <a:cubicBezTo>
                      <a:pt x="486671" y="2126707"/>
                      <a:pt x="0" y="1650646"/>
                      <a:pt x="0" y="1063353"/>
                    </a:cubicBezTo>
                    <a:lnTo>
                      <a:pt x="0" y="1063353"/>
                    </a:lnTo>
                    <a:close/>
                  </a:path>
                </a:pathLst>
              </a:custGeom>
              <a:solidFill>
                <a:srgbClr val="21BBEE"/>
              </a:solidFill>
              <a:ln w="1165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FE644DC-2F9D-4B47-BBDA-548D083D1D8A}"/>
                  </a:ext>
                </a:extLst>
              </p:cNvPr>
              <p:cNvSpPr/>
              <p:nvPr/>
            </p:nvSpPr>
            <p:spPr>
              <a:xfrm>
                <a:off x="1641154" y="2438318"/>
                <a:ext cx="1216055" cy="1214766"/>
              </a:xfrm>
              <a:custGeom>
                <a:avLst/>
                <a:gdLst>
                  <a:gd name="connsiteX0" fmla="*/ 1753663 w 1802965"/>
                  <a:gd name="connsiteY0" fmla="*/ 228437 h 1801058"/>
                  <a:gd name="connsiteX1" fmla="*/ 1703643 w 1802965"/>
                  <a:gd name="connsiteY1" fmla="*/ 185180 h 1801058"/>
                  <a:gd name="connsiteX2" fmla="*/ 868817 w 1802965"/>
                  <a:gd name="connsiteY2" fmla="*/ 21712 h 1801058"/>
                  <a:gd name="connsiteX3" fmla="*/ 1578 w 1802965"/>
                  <a:gd name="connsiteY3" fmla="*/ 1121910 h 1801058"/>
                  <a:gd name="connsiteX4" fmla="*/ 233487 w 1802965"/>
                  <a:gd name="connsiteY4" fmla="*/ 1722262 h 1801058"/>
                  <a:gd name="connsiteX5" fmla="*/ 281291 w 1802965"/>
                  <a:gd name="connsiteY5" fmla="*/ 1767384 h 1801058"/>
                  <a:gd name="connsiteX6" fmla="*/ 344952 w 1802965"/>
                  <a:gd name="connsiteY6" fmla="*/ 1786273 h 1801058"/>
                  <a:gd name="connsiteX7" fmla="*/ 1447016 w 1802965"/>
                  <a:gd name="connsiteY7" fmla="*/ 1419579 h 1801058"/>
                  <a:gd name="connsiteX8" fmla="*/ 1782345 w 1802965"/>
                  <a:gd name="connsiteY8" fmla="*/ 307489 h 1801058"/>
                  <a:gd name="connsiteX9" fmla="*/ 1754595 w 1802965"/>
                  <a:gd name="connsiteY9" fmla="*/ 229603 h 1801058"/>
                  <a:gd name="connsiteX10" fmla="*/ 1753663 w 1802965"/>
                  <a:gd name="connsiteY10" fmla="*/ 228437 h 180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2965" h="1801058">
                    <a:moveTo>
                      <a:pt x="1753663" y="228437"/>
                    </a:moveTo>
                    <a:cubicBezTo>
                      <a:pt x="1740487" y="210714"/>
                      <a:pt x="1722065" y="197539"/>
                      <a:pt x="1703643" y="185180"/>
                    </a:cubicBezTo>
                    <a:cubicBezTo>
                      <a:pt x="1461474" y="23695"/>
                      <a:pt x="1154010" y="-36469"/>
                      <a:pt x="868817" y="21712"/>
                    </a:cubicBezTo>
                    <a:cubicBezTo>
                      <a:pt x="356612" y="126182"/>
                      <a:pt x="-27804" y="594781"/>
                      <a:pt x="1578" y="1121910"/>
                    </a:cubicBezTo>
                    <a:cubicBezTo>
                      <a:pt x="13704" y="1339594"/>
                      <a:pt x="96020" y="1552965"/>
                      <a:pt x="233487" y="1722262"/>
                    </a:cubicBezTo>
                    <a:cubicBezTo>
                      <a:pt x="247362" y="1739401"/>
                      <a:pt x="262169" y="1756424"/>
                      <a:pt x="281291" y="1767384"/>
                    </a:cubicBezTo>
                    <a:cubicBezTo>
                      <a:pt x="300529" y="1778461"/>
                      <a:pt x="323032" y="1782775"/>
                      <a:pt x="344952" y="1786273"/>
                    </a:cubicBezTo>
                    <a:cubicBezTo>
                      <a:pt x="742311" y="1849235"/>
                      <a:pt x="1166603" y="1708154"/>
                      <a:pt x="1447016" y="1419579"/>
                    </a:cubicBezTo>
                    <a:cubicBezTo>
                      <a:pt x="1727428" y="1131005"/>
                      <a:pt x="1856500" y="702982"/>
                      <a:pt x="1782345" y="307489"/>
                    </a:cubicBezTo>
                    <a:cubicBezTo>
                      <a:pt x="1777215" y="280205"/>
                      <a:pt x="1770802" y="252222"/>
                      <a:pt x="1754595" y="229603"/>
                    </a:cubicBezTo>
                    <a:cubicBezTo>
                      <a:pt x="1754246" y="229253"/>
                      <a:pt x="1754012" y="228903"/>
                      <a:pt x="1753663" y="228437"/>
                    </a:cubicBezTo>
                    <a:close/>
                  </a:path>
                </a:pathLst>
              </a:custGeom>
              <a:solidFill>
                <a:srgbClr val="52C9EE"/>
              </a:solidFill>
              <a:ln w="1165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1985D11-89A1-4D1D-BC34-8E14339622CE}"/>
                  </a:ext>
                </a:extLst>
              </p:cNvPr>
              <p:cNvSpPr/>
              <p:nvPr/>
            </p:nvSpPr>
            <p:spPr>
              <a:xfrm>
                <a:off x="2575214" y="2902630"/>
                <a:ext cx="533264" cy="725697"/>
              </a:xfrm>
              <a:custGeom>
                <a:avLst/>
                <a:gdLst>
                  <a:gd name="connsiteX0" fmla="*/ 751576 w 790636"/>
                  <a:gd name="connsiteY0" fmla="*/ 95725 h 1075945"/>
                  <a:gd name="connsiteX1" fmla="*/ 653636 w 790636"/>
                  <a:gd name="connsiteY1" fmla="*/ 95725 h 1075945"/>
                  <a:gd name="connsiteX2" fmla="*/ 607348 w 790636"/>
                  <a:gd name="connsiteY2" fmla="*/ 52235 h 1075945"/>
                  <a:gd name="connsiteX3" fmla="*/ 548583 w 790636"/>
                  <a:gd name="connsiteY3" fmla="*/ 52235 h 1075945"/>
                  <a:gd name="connsiteX4" fmla="*/ 548583 w 790636"/>
                  <a:gd name="connsiteY4" fmla="*/ 97474 h 1075945"/>
                  <a:gd name="connsiteX5" fmla="*/ 525381 w 790636"/>
                  <a:gd name="connsiteY5" fmla="*/ 97474 h 1075945"/>
                  <a:gd name="connsiteX6" fmla="*/ 507542 w 790636"/>
                  <a:gd name="connsiteY6" fmla="*/ 80101 h 1075945"/>
                  <a:gd name="connsiteX7" fmla="*/ 414964 w 790636"/>
                  <a:gd name="connsiteY7" fmla="*/ 55733 h 1075945"/>
                  <a:gd name="connsiteX8" fmla="*/ 414964 w 790636"/>
                  <a:gd name="connsiteY8" fmla="*/ 0 h 1075945"/>
                  <a:gd name="connsiteX9" fmla="*/ 292072 w 790636"/>
                  <a:gd name="connsiteY9" fmla="*/ 0 h 1075945"/>
                  <a:gd name="connsiteX10" fmla="*/ 260009 w 790636"/>
                  <a:gd name="connsiteY10" fmla="*/ 26117 h 1075945"/>
                  <a:gd name="connsiteX11" fmla="*/ 174544 w 790636"/>
                  <a:gd name="connsiteY11" fmla="*/ 26117 h 1075945"/>
                  <a:gd name="connsiteX12" fmla="*/ 122892 w 790636"/>
                  <a:gd name="connsiteY12" fmla="*/ 59231 h 1075945"/>
                  <a:gd name="connsiteX13" fmla="*/ 122892 w 790636"/>
                  <a:gd name="connsiteY13" fmla="*/ 118461 h 1075945"/>
                  <a:gd name="connsiteX14" fmla="*/ 0 w 790636"/>
                  <a:gd name="connsiteY14" fmla="*/ 203809 h 1075945"/>
                  <a:gd name="connsiteX15" fmla="*/ 0 w 790636"/>
                  <a:gd name="connsiteY15" fmla="*/ 236923 h 1075945"/>
                  <a:gd name="connsiteX16" fmla="*/ 35562 w 790636"/>
                  <a:gd name="connsiteY16" fmla="*/ 236923 h 1075945"/>
                  <a:gd name="connsiteX17" fmla="*/ 35562 w 790636"/>
                  <a:gd name="connsiteY17" fmla="*/ 275166 h 1075945"/>
                  <a:gd name="connsiteX18" fmla="*/ 0 w 790636"/>
                  <a:gd name="connsiteY18" fmla="*/ 275166 h 1075945"/>
                  <a:gd name="connsiteX19" fmla="*/ 0 w 790636"/>
                  <a:gd name="connsiteY19" fmla="*/ 379636 h 1075945"/>
                  <a:gd name="connsiteX20" fmla="*/ 108551 w 790636"/>
                  <a:gd name="connsiteY20" fmla="*/ 485855 h 1075945"/>
                  <a:gd name="connsiteX21" fmla="*/ 245667 w 790636"/>
                  <a:gd name="connsiteY21" fmla="*/ 485855 h 1075945"/>
                  <a:gd name="connsiteX22" fmla="*/ 270619 w 790636"/>
                  <a:gd name="connsiteY22" fmla="*/ 461486 h 1075945"/>
                  <a:gd name="connsiteX23" fmla="*/ 315158 w 790636"/>
                  <a:gd name="connsiteY23" fmla="*/ 461486 h 1075945"/>
                  <a:gd name="connsiteX24" fmla="*/ 338361 w 790636"/>
                  <a:gd name="connsiteY24" fmla="*/ 494599 h 1075945"/>
                  <a:gd name="connsiteX25" fmla="*/ 397125 w 790636"/>
                  <a:gd name="connsiteY25" fmla="*/ 494599 h 1075945"/>
                  <a:gd name="connsiteX26" fmla="*/ 397125 w 790636"/>
                  <a:gd name="connsiteY26" fmla="*/ 586827 h 1075945"/>
                  <a:gd name="connsiteX27" fmla="*/ 477227 w 790636"/>
                  <a:gd name="connsiteY27" fmla="*/ 717414 h 1075945"/>
                  <a:gd name="connsiteX28" fmla="*/ 434552 w 790636"/>
                  <a:gd name="connsiteY28" fmla="*/ 790519 h 1075945"/>
                  <a:gd name="connsiteX29" fmla="*/ 434552 w 790636"/>
                  <a:gd name="connsiteY29" fmla="*/ 837507 h 1075945"/>
                  <a:gd name="connsiteX30" fmla="*/ 468365 w 790636"/>
                  <a:gd name="connsiteY30" fmla="*/ 854880 h 1075945"/>
                  <a:gd name="connsiteX31" fmla="*/ 468365 w 790636"/>
                  <a:gd name="connsiteY31" fmla="*/ 950605 h 1075945"/>
                  <a:gd name="connsiteX32" fmla="*/ 511039 w 790636"/>
                  <a:gd name="connsiteY32" fmla="*/ 1009836 h 1075945"/>
                  <a:gd name="connsiteX33" fmla="*/ 511039 w 790636"/>
                  <a:gd name="connsiteY33" fmla="*/ 1075946 h 1075945"/>
                  <a:gd name="connsiteX34" fmla="*/ 521766 w 790636"/>
                  <a:gd name="connsiteY34" fmla="*/ 1075946 h 1075945"/>
                  <a:gd name="connsiteX35" fmla="*/ 790636 w 790636"/>
                  <a:gd name="connsiteY35" fmla="*/ 374272 h 1075945"/>
                  <a:gd name="connsiteX36" fmla="*/ 753209 w 790636"/>
                  <a:gd name="connsiteY36" fmla="*/ 97474 h 1075945"/>
                  <a:gd name="connsiteX37" fmla="*/ 751576 w 790636"/>
                  <a:gd name="connsiteY37" fmla="*/ 95725 h 1075945"/>
                  <a:gd name="connsiteX38" fmla="*/ 751576 w 790636"/>
                  <a:gd name="connsiteY38" fmla="*/ 95725 h 1075945"/>
                  <a:gd name="connsiteX39" fmla="*/ 751576 w 790636"/>
                  <a:gd name="connsiteY39" fmla="*/ 95725 h 10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0636" h="1075945">
                    <a:moveTo>
                      <a:pt x="751576" y="95725"/>
                    </a:moveTo>
                    <a:cubicBezTo>
                      <a:pt x="653636" y="95725"/>
                      <a:pt x="653636" y="95725"/>
                      <a:pt x="653636" y="95725"/>
                    </a:cubicBezTo>
                    <a:cubicBezTo>
                      <a:pt x="607348" y="52235"/>
                      <a:pt x="607348" y="52235"/>
                      <a:pt x="607348" y="52235"/>
                    </a:cubicBezTo>
                    <a:cubicBezTo>
                      <a:pt x="548583" y="52235"/>
                      <a:pt x="548583" y="52235"/>
                      <a:pt x="548583" y="52235"/>
                    </a:cubicBezTo>
                    <a:cubicBezTo>
                      <a:pt x="548583" y="97474"/>
                      <a:pt x="548583" y="97474"/>
                      <a:pt x="548583" y="97474"/>
                    </a:cubicBezTo>
                    <a:cubicBezTo>
                      <a:pt x="525381" y="97474"/>
                      <a:pt x="525381" y="97474"/>
                      <a:pt x="525381" y="97474"/>
                    </a:cubicBezTo>
                    <a:cubicBezTo>
                      <a:pt x="507542" y="80101"/>
                      <a:pt x="507542" y="80101"/>
                      <a:pt x="507542" y="80101"/>
                    </a:cubicBezTo>
                    <a:cubicBezTo>
                      <a:pt x="414964" y="55733"/>
                      <a:pt x="414964" y="55733"/>
                      <a:pt x="414964" y="55733"/>
                    </a:cubicBezTo>
                    <a:cubicBezTo>
                      <a:pt x="414964" y="0"/>
                      <a:pt x="414964" y="0"/>
                      <a:pt x="414964" y="0"/>
                    </a:cubicBezTo>
                    <a:cubicBezTo>
                      <a:pt x="292072" y="0"/>
                      <a:pt x="292072" y="0"/>
                      <a:pt x="292072" y="0"/>
                    </a:cubicBezTo>
                    <a:cubicBezTo>
                      <a:pt x="260009" y="26117"/>
                      <a:pt x="260009" y="26117"/>
                      <a:pt x="260009" y="26117"/>
                    </a:cubicBezTo>
                    <a:cubicBezTo>
                      <a:pt x="174544" y="26117"/>
                      <a:pt x="174544" y="26117"/>
                      <a:pt x="174544" y="26117"/>
                    </a:cubicBezTo>
                    <a:cubicBezTo>
                      <a:pt x="122892" y="59231"/>
                      <a:pt x="122892" y="59231"/>
                      <a:pt x="122892" y="59231"/>
                    </a:cubicBezTo>
                    <a:cubicBezTo>
                      <a:pt x="122892" y="118461"/>
                      <a:pt x="122892" y="118461"/>
                      <a:pt x="122892" y="118461"/>
                    </a:cubicBezTo>
                    <a:cubicBezTo>
                      <a:pt x="0" y="203809"/>
                      <a:pt x="0" y="203809"/>
                      <a:pt x="0" y="203809"/>
                    </a:cubicBezTo>
                    <a:cubicBezTo>
                      <a:pt x="0" y="236923"/>
                      <a:pt x="0" y="236923"/>
                      <a:pt x="0" y="236923"/>
                    </a:cubicBezTo>
                    <a:cubicBezTo>
                      <a:pt x="35562" y="236923"/>
                      <a:pt x="35562" y="236923"/>
                      <a:pt x="35562" y="236923"/>
                    </a:cubicBezTo>
                    <a:cubicBezTo>
                      <a:pt x="35562" y="275166"/>
                      <a:pt x="35562" y="275166"/>
                      <a:pt x="35562" y="275166"/>
                    </a:cubicBezTo>
                    <a:cubicBezTo>
                      <a:pt x="0" y="275166"/>
                      <a:pt x="0" y="275166"/>
                      <a:pt x="0" y="275166"/>
                    </a:cubicBezTo>
                    <a:cubicBezTo>
                      <a:pt x="0" y="379636"/>
                      <a:pt x="0" y="379636"/>
                      <a:pt x="0" y="379636"/>
                    </a:cubicBezTo>
                    <a:cubicBezTo>
                      <a:pt x="108551" y="485855"/>
                      <a:pt x="108551" y="485855"/>
                      <a:pt x="108551" y="485855"/>
                    </a:cubicBezTo>
                    <a:cubicBezTo>
                      <a:pt x="245667" y="485855"/>
                      <a:pt x="245667" y="485855"/>
                      <a:pt x="245667" y="485855"/>
                    </a:cubicBezTo>
                    <a:cubicBezTo>
                      <a:pt x="270619" y="461486"/>
                      <a:pt x="270619" y="461486"/>
                      <a:pt x="270619" y="461486"/>
                    </a:cubicBezTo>
                    <a:cubicBezTo>
                      <a:pt x="315158" y="461486"/>
                      <a:pt x="315158" y="461486"/>
                      <a:pt x="315158" y="461486"/>
                    </a:cubicBezTo>
                    <a:cubicBezTo>
                      <a:pt x="338361" y="494599"/>
                      <a:pt x="338361" y="494599"/>
                      <a:pt x="338361" y="494599"/>
                    </a:cubicBezTo>
                    <a:cubicBezTo>
                      <a:pt x="397125" y="494599"/>
                      <a:pt x="397125" y="494599"/>
                      <a:pt x="397125" y="494599"/>
                    </a:cubicBezTo>
                    <a:cubicBezTo>
                      <a:pt x="397125" y="586827"/>
                      <a:pt x="397125" y="586827"/>
                      <a:pt x="397125" y="586827"/>
                    </a:cubicBezTo>
                    <a:cubicBezTo>
                      <a:pt x="477227" y="717414"/>
                      <a:pt x="477227" y="717414"/>
                      <a:pt x="477227" y="717414"/>
                    </a:cubicBezTo>
                    <a:cubicBezTo>
                      <a:pt x="434552" y="790519"/>
                      <a:pt x="434552" y="790519"/>
                      <a:pt x="434552" y="790519"/>
                    </a:cubicBezTo>
                    <a:cubicBezTo>
                      <a:pt x="434552" y="837507"/>
                      <a:pt x="434552" y="837507"/>
                      <a:pt x="434552" y="837507"/>
                    </a:cubicBezTo>
                    <a:cubicBezTo>
                      <a:pt x="468365" y="854880"/>
                      <a:pt x="468365" y="854880"/>
                      <a:pt x="468365" y="854880"/>
                    </a:cubicBezTo>
                    <a:cubicBezTo>
                      <a:pt x="468365" y="950605"/>
                      <a:pt x="468365" y="950605"/>
                      <a:pt x="468365" y="950605"/>
                    </a:cubicBezTo>
                    <a:cubicBezTo>
                      <a:pt x="511039" y="1009836"/>
                      <a:pt x="511039" y="1009836"/>
                      <a:pt x="511039" y="1009836"/>
                    </a:cubicBezTo>
                    <a:cubicBezTo>
                      <a:pt x="511039" y="1075946"/>
                      <a:pt x="511039" y="1075946"/>
                      <a:pt x="511039" y="1075946"/>
                    </a:cubicBezTo>
                    <a:cubicBezTo>
                      <a:pt x="521766" y="1075946"/>
                      <a:pt x="521766" y="1075946"/>
                      <a:pt x="521766" y="1075946"/>
                    </a:cubicBezTo>
                    <a:cubicBezTo>
                      <a:pt x="689081" y="887877"/>
                      <a:pt x="790636" y="642443"/>
                      <a:pt x="790636" y="374272"/>
                    </a:cubicBezTo>
                    <a:cubicBezTo>
                      <a:pt x="790636" y="278547"/>
                      <a:pt x="778160" y="184454"/>
                      <a:pt x="753209" y="97474"/>
                    </a:cubicBezTo>
                    <a:lnTo>
                      <a:pt x="751576" y="95725"/>
                    </a:lnTo>
                    <a:lnTo>
                      <a:pt x="751576" y="95725"/>
                    </a:lnTo>
                    <a:lnTo>
                      <a:pt x="751576" y="95725"/>
                    </a:lnTo>
                    <a:close/>
                  </a:path>
                </a:pathLst>
              </a:custGeom>
              <a:solidFill>
                <a:srgbClr val="747474"/>
              </a:solidFill>
              <a:ln w="1165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4400457-9C35-4277-BA74-47703FE3924B}"/>
                  </a:ext>
                </a:extLst>
              </p:cNvPr>
              <p:cNvSpPr/>
              <p:nvPr/>
            </p:nvSpPr>
            <p:spPr>
              <a:xfrm>
                <a:off x="2669819" y="2609142"/>
                <a:ext cx="393520" cy="296397"/>
              </a:xfrm>
              <a:custGeom>
                <a:avLst/>
                <a:gdLst>
                  <a:gd name="connsiteX0" fmla="*/ 355617 w 583445"/>
                  <a:gd name="connsiteY0" fmla="*/ 139449 h 439449"/>
                  <a:gd name="connsiteX1" fmla="*/ 355617 w 583445"/>
                  <a:gd name="connsiteY1" fmla="*/ 80218 h 439449"/>
                  <a:gd name="connsiteX2" fmla="*/ 272018 w 583445"/>
                  <a:gd name="connsiteY2" fmla="*/ 0 h 439449"/>
                  <a:gd name="connsiteX3" fmla="*/ 272018 w 583445"/>
                  <a:gd name="connsiteY3" fmla="*/ 43607 h 439449"/>
                  <a:gd name="connsiteX4" fmla="*/ 236456 w 583445"/>
                  <a:gd name="connsiteY4" fmla="*/ 54100 h 439449"/>
                  <a:gd name="connsiteX5" fmla="*/ 195531 w 583445"/>
                  <a:gd name="connsiteY5" fmla="*/ 81967 h 439449"/>
                  <a:gd name="connsiteX6" fmla="*/ 195531 w 583445"/>
                  <a:gd name="connsiteY6" fmla="*/ 116829 h 439449"/>
                  <a:gd name="connsiteX7" fmla="*/ 231093 w 583445"/>
                  <a:gd name="connsiteY7" fmla="*/ 116829 h 439449"/>
                  <a:gd name="connsiteX8" fmla="*/ 241820 w 583445"/>
                  <a:gd name="connsiteY8" fmla="*/ 160436 h 439449"/>
                  <a:gd name="connsiteX9" fmla="*/ 295220 w 583445"/>
                  <a:gd name="connsiteY9" fmla="*/ 136067 h 439449"/>
                  <a:gd name="connsiteX10" fmla="*/ 295220 w 583445"/>
                  <a:gd name="connsiteY10" fmla="*/ 184921 h 439449"/>
                  <a:gd name="connsiteX11" fmla="*/ 204509 w 583445"/>
                  <a:gd name="connsiteY11" fmla="*/ 184921 h 439449"/>
                  <a:gd name="connsiteX12" fmla="*/ 161835 w 583445"/>
                  <a:gd name="connsiteY12" fmla="*/ 245901 h 439449"/>
                  <a:gd name="connsiteX13" fmla="*/ 110300 w 583445"/>
                  <a:gd name="connsiteY13" fmla="*/ 245901 h 439449"/>
                  <a:gd name="connsiteX14" fmla="*/ 99573 w 583445"/>
                  <a:gd name="connsiteY14" fmla="*/ 301633 h 439449"/>
                  <a:gd name="connsiteX15" fmla="*/ 128022 w 583445"/>
                  <a:gd name="connsiteY15" fmla="*/ 301633 h 439449"/>
                  <a:gd name="connsiteX16" fmla="*/ 128022 w 583445"/>
                  <a:gd name="connsiteY16" fmla="*/ 338244 h 439449"/>
                  <a:gd name="connsiteX17" fmla="*/ 85348 w 583445"/>
                  <a:gd name="connsiteY17" fmla="*/ 324253 h 439449"/>
                  <a:gd name="connsiteX18" fmla="*/ 42674 w 583445"/>
                  <a:gd name="connsiteY18" fmla="*/ 324253 h 439449"/>
                  <a:gd name="connsiteX19" fmla="*/ 0 w 583445"/>
                  <a:gd name="connsiteY19" fmla="*/ 341742 h 439449"/>
                  <a:gd name="connsiteX20" fmla="*/ 0 w 583445"/>
                  <a:gd name="connsiteY20" fmla="*/ 409718 h 439449"/>
                  <a:gd name="connsiteX21" fmla="*/ 32064 w 583445"/>
                  <a:gd name="connsiteY21" fmla="*/ 434086 h 439449"/>
                  <a:gd name="connsiteX22" fmla="*/ 124524 w 583445"/>
                  <a:gd name="connsiteY22" fmla="*/ 434086 h 439449"/>
                  <a:gd name="connsiteX23" fmla="*/ 124524 w 583445"/>
                  <a:gd name="connsiteY23" fmla="*/ 413215 h 439449"/>
                  <a:gd name="connsiteX24" fmla="*/ 188535 w 583445"/>
                  <a:gd name="connsiteY24" fmla="*/ 346989 h 439449"/>
                  <a:gd name="connsiteX25" fmla="*/ 222348 w 583445"/>
                  <a:gd name="connsiteY25" fmla="*/ 346989 h 439449"/>
                  <a:gd name="connsiteX26" fmla="*/ 256161 w 583445"/>
                  <a:gd name="connsiteY26" fmla="*/ 319123 h 439449"/>
                  <a:gd name="connsiteX27" fmla="*/ 256161 w 583445"/>
                  <a:gd name="connsiteY27" fmla="*/ 341742 h 439449"/>
                  <a:gd name="connsiteX28" fmla="*/ 343375 w 583445"/>
                  <a:gd name="connsiteY28" fmla="*/ 395843 h 439449"/>
                  <a:gd name="connsiteX29" fmla="*/ 343375 w 583445"/>
                  <a:gd name="connsiteY29" fmla="*/ 413332 h 439449"/>
                  <a:gd name="connsiteX30" fmla="*/ 304199 w 583445"/>
                  <a:gd name="connsiteY30" fmla="*/ 413332 h 439449"/>
                  <a:gd name="connsiteX31" fmla="*/ 304199 w 583445"/>
                  <a:gd name="connsiteY31" fmla="*/ 437701 h 439449"/>
                  <a:gd name="connsiteX32" fmla="*/ 364712 w 583445"/>
                  <a:gd name="connsiteY32" fmla="*/ 437701 h 439449"/>
                  <a:gd name="connsiteX33" fmla="*/ 364712 w 583445"/>
                  <a:gd name="connsiteY33" fmla="*/ 394094 h 439449"/>
                  <a:gd name="connsiteX34" fmla="*/ 378936 w 583445"/>
                  <a:gd name="connsiteY34" fmla="*/ 388847 h 439449"/>
                  <a:gd name="connsiteX35" fmla="*/ 309562 w 583445"/>
                  <a:gd name="connsiteY35" fmla="*/ 343491 h 439449"/>
                  <a:gd name="connsiteX36" fmla="*/ 298835 w 583445"/>
                  <a:gd name="connsiteY36" fmla="*/ 301633 h 439449"/>
                  <a:gd name="connsiteX37" fmla="*/ 339760 w 583445"/>
                  <a:gd name="connsiteY37" fmla="*/ 301633 h 439449"/>
                  <a:gd name="connsiteX38" fmla="*/ 402022 w 583445"/>
                  <a:gd name="connsiteY38" fmla="*/ 352236 h 439449"/>
                  <a:gd name="connsiteX39" fmla="*/ 402022 w 583445"/>
                  <a:gd name="connsiteY39" fmla="*/ 399341 h 439449"/>
                  <a:gd name="connsiteX40" fmla="*/ 442947 w 583445"/>
                  <a:gd name="connsiteY40" fmla="*/ 439450 h 439449"/>
                  <a:gd name="connsiteX41" fmla="*/ 460787 w 583445"/>
                  <a:gd name="connsiteY41" fmla="*/ 380219 h 439449"/>
                  <a:gd name="connsiteX42" fmla="*/ 498097 w 583445"/>
                  <a:gd name="connsiteY42" fmla="*/ 361097 h 439449"/>
                  <a:gd name="connsiteX43" fmla="*/ 498097 w 583445"/>
                  <a:gd name="connsiteY43" fmla="*/ 408202 h 439449"/>
                  <a:gd name="connsiteX44" fmla="*/ 528296 w 583445"/>
                  <a:gd name="connsiteY44" fmla="*/ 436068 h 439449"/>
                  <a:gd name="connsiteX45" fmla="*/ 583445 w 583445"/>
                  <a:gd name="connsiteY45" fmla="*/ 436068 h 439449"/>
                  <a:gd name="connsiteX46" fmla="*/ 567472 w 583445"/>
                  <a:gd name="connsiteY46" fmla="*/ 399457 h 439449"/>
                  <a:gd name="connsiteX47" fmla="*/ 524798 w 583445"/>
                  <a:gd name="connsiteY47" fmla="*/ 399457 h 439449"/>
                  <a:gd name="connsiteX48" fmla="*/ 524798 w 583445"/>
                  <a:gd name="connsiteY48" fmla="*/ 310495 h 439449"/>
                  <a:gd name="connsiteX49" fmla="*/ 419861 w 583445"/>
                  <a:gd name="connsiteY49" fmla="*/ 153557 h 439449"/>
                  <a:gd name="connsiteX50" fmla="*/ 391412 w 583445"/>
                  <a:gd name="connsiteY50" fmla="*/ 181423 h 439449"/>
                  <a:gd name="connsiteX51" fmla="*/ 309562 w 583445"/>
                  <a:gd name="connsiteY51" fmla="*/ 181423 h 439449"/>
                  <a:gd name="connsiteX52" fmla="*/ 309562 w 583445"/>
                  <a:gd name="connsiteY52" fmla="*/ 169180 h 439449"/>
                  <a:gd name="connsiteX53" fmla="*/ 355617 w 583445"/>
                  <a:gd name="connsiteY53" fmla="*/ 139449 h 439449"/>
                  <a:gd name="connsiteX54" fmla="*/ 355617 w 583445"/>
                  <a:gd name="connsiteY54" fmla="*/ 139449 h 439449"/>
                  <a:gd name="connsiteX55" fmla="*/ 355617 w 583445"/>
                  <a:gd name="connsiteY55" fmla="*/ 139449 h 43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3445" h="439449">
                    <a:moveTo>
                      <a:pt x="355617" y="139449"/>
                    </a:moveTo>
                    <a:cubicBezTo>
                      <a:pt x="355617" y="80218"/>
                      <a:pt x="355617" y="80218"/>
                      <a:pt x="355617" y="80218"/>
                    </a:cubicBezTo>
                    <a:cubicBezTo>
                      <a:pt x="328917" y="52352"/>
                      <a:pt x="300467" y="26118"/>
                      <a:pt x="272018" y="0"/>
                    </a:cubicBezTo>
                    <a:cubicBezTo>
                      <a:pt x="272018" y="43607"/>
                      <a:pt x="272018" y="43607"/>
                      <a:pt x="272018" y="43607"/>
                    </a:cubicBezTo>
                    <a:cubicBezTo>
                      <a:pt x="236456" y="54100"/>
                      <a:pt x="236456" y="54100"/>
                      <a:pt x="236456" y="54100"/>
                    </a:cubicBezTo>
                    <a:cubicBezTo>
                      <a:pt x="195531" y="81967"/>
                      <a:pt x="195531" y="81967"/>
                      <a:pt x="195531" y="81967"/>
                    </a:cubicBezTo>
                    <a:cubicBezTo>
                      <a:pt x="195531" y="116829"/>
                      <a:pt x="195531" y="116829"/>
                      <a:pt x="195531" y="116829"/>
                    </a:cubicBezTo>
                    <a:cubicBezTo>
                      <a:pt x="231093" y="116829"/>
                      <a:pt x="231093" y="116829"/>
                      <a:pt x="231093" y="116829"/>
                    </a:cubicBezTo>
                    <a:cubicBezTo>
                      <a:pt x="241820" y="160436"/>
                      <a:pt x="241820" y="160436"/>
                      <a:pt x="241820" y="160436"/>
                    </a:cubicBezTo>
                    <a:cubicBezTo>
                      <a:pt x="295220" y="136067"/>
                      <a:pt x="295220" y="136067"/>
                      <a:pt x="295220" y="136067"/>
                    </a:cubicBezTo>
                    <a:cubicBezTo>
                      <a:pt x="295220" y="184921"/>
                      <a:pt x="295220" y="184921"/>
                      <a:pt x="295220" y="184921"/>
                    </a:cubicBezTo>
                    <a:cubicBezTo>
                      <a:pt x="204509" y="184921"/>
                      <a:pt x="204509" y="184921"/>
                      <a:pt x="204509" y="184921"/>
                    </a:cubicBezTo>
                    <a:cubicBezTo>
                      <a:pt x="161835" y="245901"/>
                      <a:pt x="161835" y="245901"/>
                      <a:pt x="161835" y="245901"/>
                    </a:cubicBezTo>
                    <a:cubicBezTo>
                      <a:pt x="110300" y="245901"/>
                      <a:pt x="110300" y="245901"/>
                      <a:pt x="110300" y="245901"/>
                    </a:cubicBezTo>
                    <a:cubicBezTo>
                      <a:pt x="99573" y="301633"/>
                      <a:pt x="99573" y="301633"/>
                      <a:pt x="99573" y="301633"/>
                    </a:cubicBezTo>
                    <a:cubicBezTo>
                      <a:pt x="128022" y="301633"/>
                      <a:pt x="128022" y="301633"/>
                      <a:pt x="128022" y="301633"/>
                    </a:cubicBezTo>
                    <a:cubicBezTo>
                      <a:pt x="128022" y="338244"/>
                      <a:pt x="128022" y="338244"/>
                      <a:pt x="128022" y="338244"/>
                    </a:cubicBezTo>
                    <a:cubicBezTo>
                      <a:pt x="85348" y="324253"/>
                      <a:pt x="85348" y="324253"/>
                      <a:pt x="85348" y="324253"/>
                    </a:cubicBezTo>
                    <a:cubicBezTo>
                      <a:pt x="42674" y="324253"/>
                      <a:pt x="42674" y="324253"/>
                      <a:pt x="42674" y="324253"/>
                    </a:cubicBezTo>
                    <a:cubicBezTo>
                      <a:pt x="0" y="341742"/>
                      <a:pt x="0" y="341742"/>
                      <a:pt x="0" y="341742"/>
                    </a:cubicBezTo>
                    <a:cubicBezTo>
                      <a:pt x="0" y="409718"/>
                      <a:pt x="0" y="409718"/>
                      <a:pt x="0" y="409718"/>
                    </a:cubicBezTo>
                    <a:cubicBezTo>
                      <a:pt x="32064" y="434086"/>
                      <a:pt x="32064" y="434086"/>
                      <a:pt x="32064" y="434086"/>
                    </a:cubicBezTo>
                    <a:cubicBezTo>
                      <a:pt x="124524" y="434086"/>
                      <a:pt x="124524" y="434086"/>
                      <a:pt x="124524" y="434086"/>
                    </a:cubicBezTo>
                    <a:cubicBezTo>
                      <a:pt x="124524" y="413215"/>
                      <a:pt x="124524" y="413215"/>
                      <a:pt x="124524" y="413215"/>
                    </a:cubicBezTo>
                    <a:cubicBezTo>
                      <a:pt x="188535" y="346989"/>
                      <a:pt x="188535" y="346989"/>
                      <a:pt x="188535" y="346989"/>
                    </a:cubicBezTo>
                    <a:cubicBezTo>
                      <a:pt x="222348" y="346989"/>
                      <a:pt x="222348" y="346989"/>
                      <a:pt x="222348" y="346989"/>
                    </a:cubicBezTo>
                    <a:cubicBezTo>
                      <a:pt x="256161" y="319123"/>
                      <a:pt x="256161" y="319123"/>
                      <a:pt x="256161" y="319123"/>
                    </a:cubicBezTo>
                    <a:cubicBezTo>
                      <a:pt x="256161" y="341742"/>
                      <a:pt x="256161" y="341742"/>
                      <a:pt x="256161" y="341742"/>
                    </a:cubicBezTo>
                    <a:cubicBezTo>
                      <a:pt x="343375" y="395843"/>
                      <a:pt x="343375" y="395843"/>
                      <a:pt x="343375" y="395843"/>
                    </a:cubicBezTo>
                    <a:cubicBezTo>
                      <a:pt x="343375" y="413332"/>
                      <a:pt x="343375" y="413332"/>
                      <a:pt x="343375" y="413332"/>
                    </a:cubicBezTo>
                    <a:cubicBezTo>
                      <a:pt x="304199" y="413332"/>
                      <a:pt x="304199" y="413332"/>
                      <a:pt x="304199" y="413332"/>
                    </a:cubicBezTo>
                    <a:cubicBezTo>
                      <a:pt x="304199" y="437701"/>
                      <a:pt x="304199" y="437701"/>
                      <a:pt x="304199" y="437701"/>
                    </a:cubicBezTo>
                    <a:cubicBezTo>
                      <a:pt x="364712" y="437701"/>
                      <a:pt x="364712" y="437701"/>
                      <a:pt x="364712" y="437701"/>
                    </a:cubicBezTo>
                    <a:cubicBezTo>
                      <a:pt x="364712" y="394094"/>
                      <a:pt x="364712" y="394094"/>
                      <a:pt x="364712" y="394094"/>
                    </a:cubicBezTo>
                    <a:cubicBezTo>
                      <a:pt x="378936" y="388847"/>
                      <a:pt x="378936" y="388847"/>
                      <a:pt x="378936" y="388847"/>
                    </a:cubicBezTo>
                    <a:cubicBezTo>
                      <a:pt x="309562" y="343491"/>
                      <a:pt x="309562" y="343491"/>
                      <a:pt x="309562" y="343491"/>
                    </a:cubicBezTo>
                    <a:cubicBezTo>
                      <a:pt x="298835" y="301633"/>
                      <a:pt x="298835" y="301633"/>
                      <a:pt x="298835" y="301633"/>
                    </a:cubicBezTo>
                    <a:cubicBezTo>
                      <a:pt x="339760" y="301633"/>
                      <a:pt x="339760" y="301633"/>
                      <a:pt x="339760" y="301633"/>
                    </a:cubicBezTo>
                    <a:cubicBezTo>
                      <a:pt x="402022" y="352236"/>
                      <a:pt x="402022" y="352236"/>
                      <a:pt x="402022" y="352236"/>
                    </a:cubicBezTo>
                    <a:cubicBezTo>
                      <a:pt x="402022" y="399341"/>
                      <a:pt x="402022" y="399341"/>
                      <a:pt x="402022" y="399341"/>
                    </a:cubicBezTo>
                    <a:cubicBezTo>
                      <a:pt x="442947" y="439450"/>
                      <a:pt x="442947" y="439450"/>
                      <a:pt x="442947" y="439450"/>
                    </a:cubicBezTo>
                    <a:cubicBezTo>
                      <a:pt x="460787" y="380219"/>
                      <a:pt x="460787" y="380219"/>
                      <a:pt x="460787" y="380219"/>
                    </a:cubicBezTo>
                    <a:cubicBezTo>
                      <a:pt x="498097" y="361097"/>
                      <a:pt x="498097" y="361097"/>
                      <a:pt x="498097" y="361097"/>
                    </a:cubicBezTo>
                    <a:cubicBezTo>
                      <a:pt x="498097" y="408202"/>
                      <a:pt x="498097" y="408202"/>
                      <a:pt x="498097" y="408202"/>
                    </a:cubicBezTo>
                    <a:cubicBezTo>
                      <a:pt x="528296" y="436068"/>
                      <a:pt x="528296" y="436068"/>
                      <a:pt x="528296" y="436068"/>
                    </a:cubicBezTo>
                    <a:cubicBezTo>
                      <a:pt x="583445" y="436068"/>
                      <a:pt x="583445" y="436068"/>
                      <a:pt x="583445" y="436068"/>
                    </a:cubicBezTo>
                    <a:cubicBezTo>
                      <a:pt x="578082" y="423826"/>
                      <a:pt x="572719" y="411700"/>
                      <a:pt x="567472" y="399457"/>
                    </a:cubicBezTo>
                    <a:cubicBezTo>
                      <a:pt x="524798" y="399457"/>
                      <a:pt x="524798" y="399457"/>
                      <a:pt x="524798" y="399457"/>
                    </a:cubicBezTo>
                    <a:cubicBezTo>
                      <a:pt x="524798" y="310495"/>
                      <a:pt x="524798" y="310495"/>
                      <a:pt x="524798" y="310495"/>
                    </a:cubicBezTo>
                    <a:cubicBezTo>
                      <a:pt x="494599" y="254762"/>
                      <a:pt x="459038" y="202410"/>
                      <a:pt x="419861" y="153557"/>
                    </a:cubicBezTo>
                    <a:cubicBezTo>
                      <a:pt x="391412" y="181423"/>
                      <a:pt x="391412" y="181423"/>
                      <a:pt x="391412" y="181423"/>
                    </a:cubicBezTo>
                    <a:cubicBezTo>
                      <a:pt x="309562" y="181423"/>
                      <a:pt x="309562" y="181423"/>
                      <a:pt x="309562" y="181423"/>
                    </a:cubicBezTo>
                    <a:cubicBezTo>
                      <a:pt x="309562" y="169180"/>
                      <a:pt x="309562" y="169180"/>
                      <a:pt x="309562" y="169180"/>
                    </a:cubicBezTo>
                    <a:lnTo>
                      <a:pt x="355617" y="139449"/>
                    </a:lnTo>
                    <a:lnTo>
                      <a:pt x="355617" y="139449"/>
                    </a:lnTo>
                    <a:lnTo>
                      <a:pt x="355617" y="139449"/>
                    </a:lnTo>
                    <a:close/>
                  </a:path>
                </a:pathLst>
              </a:custGeom>
              <a:solidFill>
                <a:srgbClr val="747474"/>
              </a:solidFill>
              <a:ln w="1165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721E471-0E0A-4C8F-B501-22EE3273FEB5}"/>
                  </a:ext>
                </a:extLst>
              </p:cNvPr>
              <p:cNvSpPr/>
              <p:nvPr/>
            </p:nvSpPr>
            <p:spPr>
              <a:xfrm>
                <a:off x="1683662" y="2540805"/>
                <a:ext cx="817394" cy="1097274"/>
              </a:xfrm>
              <a:custGeom>
                <a:avLst/>
                <a:gdLst>
                  <a:gd name="connsiteX0" fmla="*/ 1143921 w 1211896"/>
                  <a:gd name="connsiteY0" fmla="*/ 1130046 h 1626860"/>
                  <a:gd name="connsiteX1" fmla="*/ 1044232 w 1211896"/>
                  <a:gd name="connsiteY1" fmla="*/ 1130046 h 1626860"/>
                  <a:gd name="connsiteX2" fmla="*/ 965996 w 1211896"/>
                  <a:gd name="connsiteY2" fmla="*/ 1098682 h 1626860"/>
                  <a:gd name="connsiteX3" fmla="*/ 965996 w 1211896"/>
                  <a:gd name="connsiteY3" fmla="*/ 1062188 h 1626860"/>
                  <a:gd name="connsiteX4" fmla="*/ 957135 w 1211896"/>
                  <a:gd name="connsiteY4" fmla="*/ 1030823 h 1626860"/>
                  <a:gd name="connsiteX5" fmla="*/ 939296 w 1211896"/>
                  <a:gd name="connsiteY5" fmla="*/ 1002957 h 1626860"/>
                  <a:gd name="connsiteX6" fmla="*/ 871670 w 1211896"/>
                  <a:gd name="connsiteY6" fmla="*/ 1002957 h 1626860"/>
                  <a:gd name="connsiteX7" fmla="*/ 821883 w 1211896"/>
                  <a:gd name="connsiteY7" fmla="*/ 931600 h 1626860"/>
                  <a:gd name="connsiteX8" fmla="*/ 791685 w 1211896"/>
                  <a:gd name="connsiteY8" fmla="*/ 922856 h 1626860"/>
                  <a:gd name="connsiteX9" fmla="*/ 791685 w 1211896"/>
                  <a:gd name="connsiteY9" fmla="*/ 941977 h 1626860"/>
                  <a:gd name="connsiteX10" fmla="*/ 724060 w 1211896"/>
                  <a:gd name="connsiteY10" fmla="*/ 941977 h 1626860"/>
                  <a:gd name="connsiteX11" fmla="*/ 697359 w 1211896"/>
                  <a:gd name="connsiteY11" fmla="*/ 905483 h 1626860"/>
                  <a:gd name="connsiteX12" fmla="*/ 629734 w 1211896"/>
                  <a:gd name="connsiteY12" fmla="*/ 898487 h 1626860"/>
                  <a:gd name="connsiteX13" fmla="*/ 583445 w 1211896"/>
                  <a:gd name="connsiteY13" fmla="*/ 957601 h 1626860"/>
                  <a:gd name="connsiteX14" fmla="*/ 489119 w 1211896"/>
                  <a:gd name="connsiteY14" fmla="*/ 945475 h 1626860"/>
                  <a:gd name="connsiteX15" fmla="*/ 489119 w 1211896"/>
                  <a:gd name="connsiteY15" fmla="*/ 865374 h 1626860"/>
                  <a:gd name="connsiteX16" fmla="*/ 473146 w 1211896"/>
                  <a:gd name="connsiteY16" fmla="*/ 848001 h 1626860"/>
                  <a:gd name="connsiteX17" fmla="*/ 419745 w 1211896"/>
                  <a:gd name="connsiteY17" fmla="*/ 841005 h 1626860"/>
                  <a:gd name="connsiteX18" fmla="*/ 446445 w 1211896"/>
                  <a:gd name="connsiteY18" fmla="*/ 797515 h 1626860"/>
                  <a:gd name="connsiteX19" fmla="*/ 446445 w 1211896"/>
                  <a:gd name="connsiteY19" fmla="*/ 778393 h 1626860"/>
                  <a:gd name="connsiteX20" fmla="*/ 425108 w 1211896"/>
                  <a:gd name="connsiteY20" fmla="*/ 769649 h 1626860"/>
                  <a:gd name="connsiteX21" fmla="*/ 359232 w 1211896"/>
                  <a:gd name="connsiteY21" fmla="*/ 816637 h 1626860"/>
                  <a:gd name="connsiteX22" fmla="*/ 304082 w 1211896"/>
                  <a:gd name="connsiteY22" fmla="*/ 816637 h 1626860"/>
                  <a:gd name="connsiteX23" fmla="*/ 298718 w 1211896"/>
                  <a:gd name="connsiteY23" fmla="*/ 807892 h 1626860"/>
                  <a:gd name="connsiteX24" fmla="*/ 296969 w 1211896"/>
                  <a:gd name="connsiteY24" fmla="*/ 731289 h 1626860"/>
                  <a:gd name="connsiteX25" fmla="*/ 307696 w 1211896"/>
                  <a:gd name="connsiteY25" fmla="*/ 706920 h 1626860"/>
                  <a:gd name="connsiteX26" fmla="*/ 352119 w 1211896"/>
                  <a:gd name="connsiteY26" fmla="*/ 659932 h 1626860"/>
                  <a:gd name="connsiteX27" fmla="*/ 368093 w 1211896"/>
                  <a:gd name="connsiteY27" fmla="*/ 652936 h 1626860"/>
                  <a:gd name="connsiteX28" fmla="*/ 410767 w 1211896"/>
                  <a:gd name="connsiteY28" fmla="*/ 642443 h 1626860"/>
                  <a:gd name="connsiteX29" fmla="*/ 519317 w 1211896"/>
                  <a:gd name="connsiteY29" fmla="*/ 642443 h 1626860"/>
                  <a:gd name="connsiteX30" fmla="*/ 519317 w 1211896"/>
                  <a:gd name="connsiteY30" fmla="*/ 672058 h 1626860"/>
                  <a:gd name="connsiteX31" fmla="*/ 540655 w 1211896"/>
                  <a:gd name="connsiteY31" fmla="*/ 710301 h 1626860"/>
                  <a:gd name="connsiteX32" fmla="*/ 549516 w 1211896"/>
                  <a:gd name="connsiteY32" fmla="*/ 715548 h 1626860"/>
                  <a:gd name="connsiteX33" fmla="*/ 565490 w 1211896"/>
                  <a:gd name="connsiteY33" fmla="*/ 706804 h 1626860"/>
                  <a:gd name="connsiteX34" fmla="*/ 565490 w 1211896"/>
                  <a:gd name="connsiteY34" fmla="*/ 633698 h 1626860"/>
                  <a:gd name="connsiteX35" fmla="*/ 617141 w 1211896"/>
                  <a:gd name="connsiteY35" fmla="*/ 588459 h 1626860"/>
                  <a:gd name="connsiteX36" fmla="*/ 668793 w 1211896"/>
                  <a:gd name="connsiteY36" fmla="*/ 560592 h 1626860"/>
                  <a:gd name="connsiteX37" fmla="*/ 668793 w 1211896"/>
                  <a:gd name="connsiteY37" fmla="*/ 527479 h 1626860"/>
                  <a:gd name="connsiteX38" fmla="*/ 738168 w 1211896"/>
                  <a:gd name="connsiteY38" fmla="*/ 459620 h 1626860"/>
                  <a:gd name="connsiteX39" fmla="*/ 811157 w 1211896"/>
                  <a:gd name="connsiteY39" fmla="*/ 424758 h 1626860"/>
                  <a:gd name="connsiteX40" fmla="*/ 811157 w 1211896"/>
                  <a:gd name="connsiteY40" fmla="*/ 407386 h 1626860"/>
                  <a:gd name="connsiteX41" fmla="*/ 852082 w 1211896"/>
                  <a:gd name="connsiteY41" fmla="*/ 374272 h 1626860"/>
                  <a:gd name="connsiteX42" fmla="*/ 864558 w 1211896"/>
                  <a:gd name="connsiteY42" fmla="*/ 377770 h 1626860"/>
                  <a:gd name="connsiteX43" fmla="*/ 893007 w 1211896"/>
                  <a:gd name="connsiteY43" fmla="*/ 369026 h 1626860"/>
                  <a:gd name="connsiteX44" fmla="*/ 889393 w 1211896"/>
                  <a:gd name="connsiteY44" fmla="*/ 360281 h 1626860"/>
                  <a:gd name="connsiteX45" fmla="*/ 875168 w 1211896"/>
                  <a:gd name="connsiteY45" fmla="*/ 360281 h 1626860"/>
                  <a:gd name="connsiteX46" fmla="*/ 857329 w 1211896"/>
                  <a:gd name="connsiteY46" fmla="*/ 346406 h 1626860"/>
                  <a:gd name="connsiteX47" fmla="*/ 875168 w 1211896"/>
                  <a:gd name="connsiteY47" fmla="*/ 325535 h 1626860"/>
                  <a:gd name="connsiteX48" fmla="*/ 887644 w 1211896"/>
                  <a:gd name="connsiteY48" fmla="*/ 325535 h 1626860"/>
                  <a:gd name="connsiteX49" fmla="*/ 912595 w 1211896"/>
                  <a:gd name="connsiteY49" fmla="*/ 339410 h 1626860"/>
                  <a:gd name="connsiteX50" fmla="*/ 916210 w 1211896"/>
                  <a:gd name="connsiteY50" fmla="*/ 348155 h 1626860"/>
                  <a:gd name="connsiteX51" fmla="*/ 955386 w 1211896"/>
                  <a:gd name="connsiteY51" fmla="*/ 348155 h 1626860"/>
                  <a:gd name="connsiteX52" fmla="*/ 976723 w 1211896"/>
                  <a:gd name="connsiteY52" fmla="*/ 327284 h 1626860"/>
                  <a:gd name="connsiteX53" fmla="*/ 990947 w 1211896"/>
                  <a:gd name="connsiteY53" fmla="*/ 327284 h 1626860"/>
                  <a:gd name="connsiteX54" fmla="*/ 990947 w 1211896"/>
                  <a:gd name="connsiteY54" fmla="*/ 348155 h 1626860"/>
                  <a:gd name="connsiteX55" fmla="*/ 973108 w 1211896"/>
                  <a:gd name="connsiteY55" fmla="*/ 365528 h 1626860"/>
                  <a:gd name="connsiteX56" fmla="*/ 976723 w 1211896"/>
                  <a:gd name="connsiteY56" fmla="*/ 379403 h 1626860"/>
                  <a:gd name="connsiteX57" fmla="*/ 1031873 w 1211896"/>
                  <a:gd name="connsiteY57" fmla="*/ 398524 h 1626860"/>
                  <a:gd name="connsiteX58" fmla="*/ 1049712 w 1211896"/>
                  <a:gd name="connsiteY58" fmla="*/ 386398 h 1626860"/>
                  <a:gd name="connsiteX59" fmla="*/ 1049712 w 1211896"/>
                  <a:gd name="connsiteY59" fmla="*/ 374272 h 1626860"/>
                  <a:gd name="connsiteX60" fmla="*/ 1001674 w 1211896"/>
                  <a:gd name="connsiteY60" fmla="*/ 351653 h 1626860"/>
                  <a:gd name="connsiteX61" fmla="*/ 1001674 w 1211896"/>
                  <a:gd name="connsiteY61" fmla="*/ 337778 h 1626860"/>
                  <a:gd name="connsiteX62" fmla="*/ 1037236 w 1211896"/>
                  <a:gd name="connsiteY62" fmla="*/ 325652 h 1626860"/>
                  <a:gd name="connsiteX63" fmla="*/ 1037236 w 1211896"/>
                  <a:gd name="connsiteY63" fmla="*/ 296037 h 1626860"/>
                  <a:gd name="connsiteX64" fmla="*/ 1026509 w 1211896"/>
                  <a:gd name="connsiteY64" fmla="*/ 276915 h 1626860"/>
                  <a:gd name="connsiteX65" fmla="*/ 994445 w 1211896"/>
                  <a:gd name="connsiteY65" fmla="*/ 259542 h 1626860"/>
                  <a:gd name="connsiteX66" fmla="*/ 994445 w 1211896"/>
                  <a:gd name="connsiteY66" fmla="*/ 219550 h 1626860"/>
                  <a:gd name="connsiteX67" fmla="*/ 974857 w 1211896"/>
                  <a:gd name="connsiteY67" fmla="*/ 209056 h 1626860"/>
                  <a:gd name="connsiteX68" fmla="*/ 941044 w 1211896"/>
                  <a:gd name="connsiteY68" fmla="*/ 226429 h 1626860"/>
                  <a:gd name="connsiteX69" fmla="*/ 917958 w 1211896"/>
                  <a:gd name="connsiteY69" fmla="*/ 226429 h 1626860"/>
                  <a:gd name="connsiteX70" fmla="*/ 921573 w 1211896"/>
                  <a:gd name="connsiteY70" fmla="*/ 177692 h 1626860"/>
                  <a:gd name="connsiteX71" fmla="*/ 845086 w 1211896"/>
                  <a:gd name="connsiteY71" fmla="*/ 160319 h 1626860"/>
                  <a:gd name="connsiteX72" fmla="*/ 809524 w 1211896"/>
                  <a:gd name="connsiteY72" fmla="*/ 182939 h 1626860"/>
                  <a:gd name="connsiteX73" fmla="*/ 809524 w 1211896"/>
                  <a:gd name="connsiteY73" fmla="*/ 254295 h 1626860"/>
                  <a:gd name="connsiteX74" fmla="*/ 752626 w 1211896"/>
                  <a:gd name="connsiteY74" fmla="*/ 275166 h 1626860"/>
                  <a:gd name="connsiteX75" fmla="*/ 725925 w 1211896"/>
                  <a:gd name="connsiteY75" fmla="*/ 323903 h 1626860"/>
                  <a:gd name="connsiteX76" fmla="*/ 702839 w 1211896"/>
                  <a:gd name="connsiteY76" fmla="*/ 323903 h 1626860"/>
                  <a:gd name="connsiteX77" fmla="*/ 702839 w 1211896"/>
                  <a:gd name="connsiteY77" fmla="*/ 268170 h 1626860"/>
                  <a:gd name="connsiteX78" fmla="*/ 645941 w 1211896"/>
                  <a:gd name="connsiteY78" fmla="*/ 259426 h 1626860"/>
                  <a:gd name="connsiteX79" fmla="*/ 619240 w 1211896"/>
                  <a:gd name="connsiteY79" fmla="*/ 235057 h 1626860"/>
                  <a:gd name="connsiteX80" fmla="*/ 617491 w 1211896"/>
                  <a:gd name="connsiteY80" fmla="*/ 214186 h 1626860"/>
                  <a:gd name="connsiteX81" fmla="*/ 628218 w 1211896"/>
                  <a:gd name="connsiteY81" fmla="*/ 189818 h 1626860"/>
                  <a:gd name="connsiteX82" fmla="*/ 702956 w 1211896"/>
                  <a:gd name="connsiteY82" fmla="*/ 142830 h 1626860"/>
                  <a:gd name="connsiteX83" fmla="*/ 742132 w 1211896"/>
                  <a:gd name="connsiteY83" fmla="*/ 134085 h 1626860"/>
                  <a:gd name="connsiteX84" fmla="*/ 758106 w 1211896"/>
                  <a:gd name="connsiteY84" fmla="*/ 147960 h 1626860"/>
                  <a:gd name="connsiteX85" fmla="*/ 758106 w 1211896"/>
                  <a:gd name="connsiteY85" fmla="*/ 163584 h 1626860"/>
                  <a:gd name="connsiteX86" fmla="*/ 781192 w 1211896"/>
                  <a:gd name="connsiteY86" fmla="*/ 163584 h 1626860"/>
                  <a:gd name="connsiteX87" fmla="*/ 795416 w 1211896"/>
                  <a:gd name="connsiteY87" fmla="*/ 149709 h 1626860"/>
                  <a:gd name="connsiteX88" fmla="*/ 795416 w 1211896"/>
                  <a:gd name="connsiteY88" fmla="*/ 140964 h 1626860"/>
                  <a:gd name="connsiteX89" fmla="*/ 809641 w 1211896"/>
                  <a:gd name="connsiteY89" fmla="*/ 140964 h 1626860"/>
                  <a:gd name="connsiteX90" fmla="*/ 813256 w 1211896"/>
                  <a:gd name="connsiteY90" fmla="*/ 130471 h 1626860"/>
                  <a:gd name="connsiteX91" fmla="*/ 800780 w 1211896"/>
                  <a:gd name="connsiteY91" fmla="*/ 114847 h 1626860"/>
                  <a:gd name="connsiteX92" fmla="*/ 838090 w 1211896"/>
                  <a:gd name="connsiteY92" fmla="*/ 114847 h 1626860"/>
                  <a:gd name="connsiteX93" fmla="*/ 866540 w 1211896"/>
                  <a:gd name="connsiteY93" fmla="*/ 79985 h 1626860"/>
                  <a:gd name="connsiteX94" fmla="*/ 928802 w 1211896"/>
                  <a:gd name="connsiteY94" fmla="*/ 74738 h 1626860"/>
                  <a:gd name="connsiteX95" fmla="*/ 950139 w 1211896"/>
                  <a:gd name="connsiteY95" fmla="*/ 81734 h 1626860"/>
                  <a:gd name="connsiteX96" fmla="*/ 957251 w 1211896"/>
                  <a:gd name="connsiteY96" fmla="*/ 88729 h 1626860"/>
                  <a:gd name="connsiteX97" fmla="*/ 953637 w 1211896"/>
                  <a:gd name="connsiteY97" fmla="*/ 109600 h 1626860"/>
                  <a:gd name="connsiteX98" fmla="*/ 909214 w 1211896"/>
                  <a:gd name="connsiteY98" fmla="*/ 132220 h 1626860"/>
                  <a:gd name="connsiteX99" fmla="*/ 910963 w 1211896"/>
                  <a:gd name="connsiteY99" fmla="*/ 146094 h 1626860"/>
                  <a:gd name="connsiteX100" fmla="*/ 980337 w 1211896"/>
                  <a:gd name="connsiteY100" fmla="*/ 163467 h 1626860"/>
                  <a:gd name="connsiteX101" fmla="*/ 999925 w 1211896"/>
                  <a:gd name="connsiteY101" fmla="*/ 151341 h 1626860"/>
                  <a:gd name="connsiteX102" fmla="*/ 1001674 w 1211896"/>
                  <a:gd name="connsiteY102" fmla="*/ 144346 h 1626860"/>
                  <a:gd name="connsiteX103" fmla="*/ 1019513 w 1211896"/>
                  <a:gd name="connsiteY103" fmla="*/ 132220 h 1626860"/>
                  <a:gd name="connsiteX104" fmla="*/ 1055075 w 1211896"/>
                  <a:gd name="connsiteY104" fmla="*/ 132220 h 1626860"/>
                  <a:gd name="connsiteX105" fmla="*/ 1067551 w 1211896"/>
                  <a:gd name="connsiteY105" fmla="*/ 109600 h 1626860"/>
                  <a:gd name="connsiteX106" fmla="*/ 1058690 w 1211896"/>
                  <a:gd name="connsiteY106" fmla="*/ 97474 h 1626860"/>
                  <a:gd name="connsiteX107" fmla="*/ 1039101 w 1211896"/>
                  <a:gd name="connsiteY107" fmla="*/ 97474 h 1626860"/>
                  <a:gd name="connsiteX108" fmla="*/ 1039101 w 1211896"/>
                  <a:gd name="connsiteY108" fmla="*/ 55733 h 1626860"/>
                  <a:gd name="connsiteX109" fmla="*/ 969727 w 1211896"/>
                  <a:gd name="connsiteY109" fmla="*/ 26117 h 1626860"/>
                  <a:gd name="connsiteX110" fmla="*/ 879016 w 1211896"/>
                  <a:gd name="connsiteY110" fmla="*/ 22620 h 1626860"/>
                  <a:gd name="connsiteX111" fmla="*/ 825615 w 1211896"/>
                  <a:gd name="connsiteY111" fmla="*/ 39992 h 1626860"/>
                  <a:gd name="connsiteX112" fmla="*/ 825615 w 1211896"/>
                  <a:gd name="connsiteY112" fmla="*/ 73106 h 1626860"/>
                  <a:gd name="connsiteX113" fmla="*/ 811390 w 1211896"/>
                  <a:gd name="connsiteY113" fmla="*/ 85231 h 1626860"/>
                  <a:gd name="connsiteX114" fmla="*/ 790053 w 1211896"/>
                  <a:gd name="connsiteY114" fmla="*/ 83483 h 1626860"/>
                  <a:gd name="connsiteX115" fmla="*/ 777577 w 1211896"/>
                  <a:gd name="connsiteY115" fmla="*/ 71357 h 1626860"/>
                  <a:gd name="connsiteX116" fmla="*/ 777577 w 1211896"/>
                  <a:gd name="connsiteY116" fmla="*/ 53984 h 1626860"/>
                  <a:gd name="connsiteX117" fmla="*/ 797165 w 1211896"/>
                  <a:gd name="connsiteY117" fmla="*/ 34862 h 1626860"/>
                  <a:gd name="connsiteX118" fmla="*/ 791802 w 1211896"/>
                  <a:gd name="connsiteY118" fmla="*/ 19238 h 1626860"/>
                  <a:gd name="connsiteX119" fmla="*/ 742015 w 1211896"/>
                  <a:gd name="connsiteY119" fmla="*/ 19238 h 1626860"/>
                  <a:gd name="connsiteX120" fmla="*/ 724176 w 1211896"/>
                  <a:gd name="connsiteY120" fmla="*/ 29732 h 1626860"/>
                  <a:gd name="connsiteX121" fmla="*/ 715315 w 1211896"/>
                  <a:gd name="connsiteY121" fmla="*/ 48854 h 1626860"/>
                  <a:gd name="connsiteX122" fmla="*/ 726042 w 1211896"/>
                  <a:gd name="connsiteY122" fmla="*/ 48854 h 1626860"/>
                  <a:gd name="connsiteX123" fmla="*/ 738518 w 1211896"/>
                  <a:gd name="connsiteY123" fmla="*/ 60980 h 1626860"/>
                  <a:gd name="connsiteX124" fmla="*/ 738518 w 1211896"/>
                  <a:gd name="connsiteY124" fmla="*/ 67975 h 1626860"/>
                  <a:gd name="connsiteX125" fmla="*/ 726042 w 1211896"/>
                  <a:gd name="connsiteY125" fmla="*/ 80101 h 1626860"/>
                  <a:gd name="connsiteX126" fmla="*/ 688731 w 1211896"/>
                  <a:gd name="connsiteY126" fmla="*/ 80101 h 1626860"/>
                  <a:gd name="connsiteX127" fmla="*/ 681619 w 1211896"/>
                  <a:gd name="connsiteY127" fmla="*/ 92227 h 1626860"/>
                  <a:gd name="connsiteX128" fmla="*/ 665645 w 1211896"/>
                  <a:gd name="connsiteY128" fmla="*/ 99223 h 1626860"/>
                  <a:gd name="connsiteX129" fmla="*/ 628335 w 1211896"/>
                  <a:gd name="connsiteY129" fmla="*/ 99223 h 1626860"/>
                  <a:gd name="connsiteX130" fmla="*/ 608746 w 1211896"/>
                  <a:gd name="connsiteY130" fmla="*/ 81850 h 1626860"/>
                  <a:gd name="connsiteX131" fmla="*/ 608746 w 1211896"/>
                  <a:gd name="connsiteY131" fmla="*/ 62728 h 1626860"/>
                  <a:gd name="connsiteX132" fmla="*/ 667511 w 1211896"/>
                  <a:gd name="connsiteY132" fmla="*/ 62728 h 1626860"/>
                  <a:gd name="connsiteX133" fmla="*/ 699575 w 1211896"/>
                  <a:gd name="connsiteY133" fmla="*/ 22736 h 1626860"/>
                  <a:gd name="connsiteX134" fmla="*/ 688848 w 1211896"/>
                  <a:gd name="connsiteY134" fmla="*/ 15740 h 1626860"/>
                  <a:gd name="connsiteX135" fmla="*/ 671009 w 1211896"/>
                  <a:gd name="connsiteY135" fmla="*/ 17489 h 1626860"/>
                  <a:gd name="connsiteX136" fmla="*/ 656784 w 1211896"/>
                  <a:gd name="connsiteY136" fmla="*/ 33113 h 1626860"/>
                  <a:gd name="connsiteX137" fmla="*/ 640810 w 1211896"/>
                  <a:gd name="connsiteY137" fmla="*/ 40109 h 1626860"/>
                  <a:gd name="connsiteX138" fmla="*/ 612361 w 1211896"/>
                  <a:gd name="connsiteY138" fmla="*/ 40109 h 1626860"/>
                  <a:gd name="connsiteX139" fmla="*/ 594522 w 1211896"/>
                  <a:gd name="connsiteY139" fmla="*/ 29615 h 1626860"/>
                  <a:gd name="connsiteX140" fmla="*/ 574934 w 1211896"/>
                  <a:gd name="connsiteY140" fmla="*/ 0 h 1626860"/>
                  <a:gd name="connsiteX141" fmla="*/ 523282 w 1211896"/>
                  <a:gd name="connsiteY141" fmla="*/ 0 h 1626860"/>
                  <a:gd name="connsiteX142" fmla="*/ 491218 w 1211896"/>
                  <a:gd name="connsiteY142" fmla="*/ 12126 h 1626860"/>
                  <a:gd name="connsiteX143" fmla="*/ 466266 w 1211896"/>
                  <a:gd name="connsiteY143" fmla="*/ 32997 h 1626860"/>
                  <a:gd name="connsiteX144" fmla="*/ 469881 w 1211896"/>
                  <a:gd name="connsiteY144" fmla="*/ 45123 h 1626860"/>
                  <a:gd name="connsiteX145" fmla="*/ 514304 w 1211896"/>
                  <a:gd name="connsiteY145" fmla="*/ 45123 h 1626860"/>
                  <a:gd name="connsiteX146" fmla="*/ 514304 w 1211896"/>
                  <a:gd name="connsiteY146" fmla="*/ 64244 h 1626860"/>
                  <a:gd name="connsiteX147" fmla="*/ 512555 w 1211896"/>
                  <a:gd name="connsiteY147" fmla="*/ 65993 h 1626860"/>
                  <a:gd name="connsiteX148" fmla="*/ 517918 w 1211896"/>
                  <a:gd name="connsiteY148" fmla="*/ 79868 h 1626860"/>
                  <a:gd name="connsiteX149" fmla="*/ 549982 w 1211896"/>
                  <a:gd name="connsiteY149" fmla="*/ 79868 h 1626860"/>
                  <a:gd name="connsiteX150" fmla="*/ 569570 w 1211896"/>
                  <a:gd name="connsiteY150" fmla="*/ 95492 h 1626860"/>
                  <a:gd name="connsiteX151" fmla="*/ 571319 w 1211896"/>
                  <a:gd name="connsiteY151" fmla="*/ 102488 h 1626860"/>
                  <a:gd name="connsiteX152" fmla="*/ 510806 w 1211896"/>
                  <a:gd name="connsiteY152" fmla="*/ 102488 h 1626860"/>
                  <a:gd name="connsiteX153" fmla="*/ 489469 w 1211896"/>
                  <a:gd name="connsiteY153" fmla="*/ 88613 h 1626860"/>
                  <a:gd name="connsiteX154" fmla="*/ 485855 w 1211896"/>
                  <a:gd name="connsiteY154" fmla="*/ 78119 h 1626860"/>
                  <a:gd name="connsiteX155" fmla="*/ 419978 w 1211896"/>
                  <a:gd name="connsiteY155" fmla="*/ 53751 h 1626860"/>
                  <a:gd name="connsiteX156" fmla="*/ 377304 w 1211896"/>
                  <a:gd name="connsiteY156" fmla="*/ 55500 h 1626860"/>
                  <a:gd name="connsiteX157" fmla="*/ 366577 w 1211896"/>
                  <a:gd name="connsiteY157" fmla="*/ 60746 h 1626860"/>
                  <a:gd name="connsiteX158" fmla="*/ 87214 w 1211896"/>
                  <a:gd name="connsiteY158" fmla="*/ 367043 h 1626860"/>
                  <a:gd name="connsiteX159" fmla="*/ 87214 w 1211896"/>
                  <a:gd name="connsiteY159" fmla="*/ 379169 h 1626860"/>
                  <a:gd name="connsiteX160" fmla="*/ 69374 w 1211896"/>
                  <a:gd name="connsiteY160" fmla="*/ 396542 h 1626860"/>
                  <a:gd name="connsiteX161" fmla="*/ 0 w 1211896"/>
                  <a:gd name="connsiteY161" fmla="*/ 548000 h 1626860"/>
                  <a:gd name="connsiteX162" fmla="*/ 0 w 1211896"/>
                  <a:gd name="connsiteY162" fmla="*/ 568871 h 1626860"/>
                  <a:gd name="connsiteX163" fmla="*/ 44423 w 1211896"/>
                  <a:gd name="connsiteY163" fmla="*/ 591490 h 1626860"/>
                  <a:gd name="connsiteX164" fmla="*/ 44423 w 1211896"/>
                  <a:gd name="connsiteY164" fmla="*/ 652353 h 1626860"/>
                  <a:gd name="connsiteX165" fmla="*/ 56899 w 1211896"/>
                  <a:gd name="connsiteY165" fmla="*/ 697592 h 1626860"/>
                  <a:gd name="connsiteX166" fmla="*/ 90711 w 1211896"/>
                  <a:gd name="connsiteY166" fmla="*/ 756707 h 1626860"/>
                  <a:gd name="connsiteX167" fmla="*/ 110300 w 1211896"/>
                  <a:gd name="connsiteY167" fmla="*/ 756707 h 1626860"/>
                  <a:gd name="connsiteX168" fmla="*/ 110300 w 1211896"/>
                  <a:gd name="connsiteY168" fmla="*/ 725342 h 1626860"/>
                  <a:gd name="connsiteX169" fmla="*/ 87214 w 1211896"/>
                  <a:gd name="connsiteY169" fmla="*/ 662730 h 1626860"/>
                  <a:gd name="connsiteX170" fmla="*/ 87214 w 1211896"/>
                  <a:gd name="connsiteY170" fmla="*/ 624487 h 1626860"/>
                  <a:gd name="connsiteX171" fmla="*/ 106802 w 1211896"/>
                  <a:gd name="connsiteY171" fmla="*/ 605365 h 1626860"/>
                  <a:gd name="connsiteX172" fmla="*/ 106802 w 1211896"/>
                  <a:gd name="connsiteY172" fmla="*/ 657600 h 1626860"/>
                  <a:gd name="connsiteX173" fmla="*/ 154839 w 1211896"/>
                  <a:gd name="connsiteY173" fmla="*/ 728957 h 1626860"/>
                  <a:gd name="connsiteX174" fmla="*/ 154839 w 1211896"/>
                  <a:gd name="connsiteY174" fmla="*/ 758572 h 1626860"/>
                  <a:gd name="connsiteX175" fmla="*/ 165566 w 1211896"/>
                  <a:gd name="connsiteY175" fmla="*/ 758572 h 1626860"/>
                  <a:gd name="connsiteX176" fmla="*/ 165566 w 1211896"/>
                  <a:gd name="connsiteY176" fmla="*/ 782941 h 1626860"/>
                  <a:gd name="connsiteX177" fmla="*/ 195764 w 1211896"/>
                  <a:gd name="connsiteY177" fmla="*/ 840422 h 1626860"/>
                  <a:gd name="connsiteX178" fmla="*/ 288341 w 1211896"/>
                  <a:gd name="connsiteY178" fmla="*/ 866540 h 1626860"/>
                  <a:gd name="connsiteX179" fmla="*/ 295454 w 1211896"/>
                  <a:gd name="connsiteY179" fmla="*/ 861293 h 1626860"/>
                  <a:gd name="connsiteX180" fmla="*/ 295454 w 1211896"/>
                  <a:gd name="connsiteY180" fmla="*/ 850799 h 1626860"/>
                  <a:gd name="connsiteX181" fmla="*/ 300817 w 1211896"/>
                  <a:gd name="connsiteY181" fmla="*/ 847301 h 1626860"/>
                  <a:gd name="connsiteX182" fmla="*/ 327517 w 1211896"/>
                  <a:gd name="connsiteY182" fmla="*/ 854297 h 1626860"/>
                  <a:gd name="connsiteX183" fmla="*/ 331132 w 1211896"/>
                  <a:gd name="connsiteY183" fmla="*/ 857795 h 1626860"/>
                  <a:gd name="connsiteX184" fmla="*/ 331132 w 1211896"/>
                  <a:gd name="connsiteY184" fmla="*/ 875168 h 1626860"/>
                  <a:gd name="connsiteX185" fmla="*/ 334746 w 1211896"/>
                  <a:gd name="connsiteY185" fmla="*/ 880415 h 1626860"/>
                  <a:gd name="connsiteX186" fmla="*/ 397009 w 1211896"/>
                  <a:gd name="connsiteY186" fmla="*/ 897787 h 1626860"/>
                  <a:gd name="connsiteX187" fmla="*/ 407735 w 1211896"/>
                  <a:gd name="connsiteY187" fmla="*/ 904783 h 1626860"/>
                  <a:gd name="connsiteX188" fmla="*/ 469998 w 1211896"/>
                  <a:gd name="connsiteY188" fmla="*/ 974391 h 1626860"/>
                  <a:gd name="connsiteX189" fmla="*/ 542986 w 1211896"/>
                  <a:gd name="connsiteY189" fmla="*/ 974391 h 1626860"/>
                  <a:gd name="connsiteX190" fmla="*/ 560826 w 1211896"/>
                  <a:gd name="connsiteY190" fmla="*/ 991764 h 1626860"/>
                  <a:gd name="connsiteX191" fmla="*/ 560826 w 1211896"/>
                  <a:gd name="connsiteY191" fmla="*/ 1033505 h 1626860"/>
                  <a:gd name="connsiteX192" fmla="*/ 505676 w 1211896"/>
                  <a:gd name="connsiteY192" fmla="*/ 1087489 h 1626860"/>
                  <a:gd name="connsiteX193" fmla="*/ 505676 w 1211896"/>
                  <a:gd name="connsiteY193" fmla="*/ 1202336 h 1626860"/>
                  <a:gd name="connsiteX194" fmla="*/ 591024 w 1211896"/>
                  <a:gd name="connsiteY194" fmla="*/ 1285818 h 1626860"/>
                  <a:gd name="connsiteX195" fmla="*/ 591024 w 1211896"/>
                  <a:gd name="connsiteY195" fmla="*/ 1315434 h 1626860"/>
                  <a:gd name="connsiteX196" fmla="*/ 626586 w 1211896"/>
                  <a:gd name="connsiteY196" fmla="*/ 1315434 h 1626860"/>
                  <a:gd name="connsiteX197" fmla="*/ 692462 w 1211896"/>
                  <a:gd name="connsiteY197" fmla="*/ 1379794 h 1626860"/>
                  <a:gd name="connsiteX198" fmla="*/ 692462 w 1211896"/>
                  <a:gd name="connsiteY198" fmla="*/ 1565998 h 1626860"/>
                  <a:gd name="connsiteX199" fmla="*/ 710301 w 1211896"/>
                  <a:gd name="connsiteY199" fmla="*/ 1565998 h 1626860"/>
                  <a:gd name="connsiteX200" fmla="*/ 697826 w 1211896"/>
                  <a:gd name="connsiteY200" fmla="*/ 1626861 h 1626860"/>
                  <a:gd name="connsiteX201" fmla="*/ 1028724 w 1211896"/>
                  <a:gd name="connsiteY201" fmla="*/ 1517261 h 1626860"/>
                  <a:gd name="connsiteX202" fmla="*/ 1017998 w 1211896"/>
                  <a:gd name="connsiteY202" fmla="*/ 1473771 h 1626860"/>
                  <a:gd name="connsiteX203" fmla="*/ 1039335 w 1211896"/>
                  <a:gd name="connsiteY203" fmla="*/ 1445904 h 1626860"/>
                  <a:gd name="connsiteX204" fmla="*/ 1103346 w 1211896"/>
                  <a:gd name="connsiteY204" fmla="*/ 1445904 h 1626860"/>
                  <a:gd name="connsiteX205" fmla="*/ 1149634 w 1211896"/>
                  <a:gd name="connsiteY205" fmla="*/ 1398916 h 1626860"/>
                  <a:gd name="connsiteX206" fmla="*/ 1156747 w 1211896"/>
                  <a:gd name="connsiteY206" fmla="*/ 1284069 h 1626860"/>
                  <a:gd name="connsiteX207" fmla="*/ 1194057 w 1211896"/>
                  <a:gd name="connsiteY207" fmla="*/ 1240579 h 1626860"/>
                  <a:gd name="connsiteX208" fmla="*/ 1211897 w 1211896"/>
                  <a:gd name="connsiteY208" fmla="*/ 1193591 h 1626860"/>
                  <a:gd name="connsiteX209" fmla="*/ 1211897 w 1211896"/>
                  <a:gd name="connsiteY209" fmla="*/ 1186595 h 1626860"/>
                  <a:gd name="connsiteX210" fmla="*/ 1167473 w 1211896"/>
                  <a:gd name="connsiteY210" fmla="*/ 1176102 h 1626860"/>
                  <a:gd name="connsiteX211" fmla="*/ 1143921 w 1211896"/>
                  <a:gd name="connsiteY211" fmla="*/ 1130046 h 1626860"/>
                  <a:gd name="connsiteX212" fmla="*/ 1143921 w 1211896"/>
                  <a:gd name="connsiteY212" fmla="*/ 1130046 h 1626860"/>
                  <a:gd name="connsiteX213" fmla="*/ 1143921 w 1211896"/>
                  <a:gd name="connsiteY213" fmla="*/ 1130046 h 1626860"/>
                  <a:gd name="connsiteX214" fmla="*/ 433969 w 1211896"/>
                  <a:gd name="connsiteY214" fmla="*/ 183288 h 1626860"/>
                  <a:gd name="connsiteX215" fmla="*/ 380569 w 1211896"/>
                  <a:gd name="connsiteY215" fmla="*/ 183288 h 1626860"/>
                  <a:gd name="connsiteX216" fmla="*/ 378820 w 1211896"/>
                  <a:gd name="connsiteY216" fmla="*/ 174544 h 1626860"/>
                  <a:gd name="connsiteX217" fmla="*/ 394793 w 1211896"/>
                  <a:gd name="connsiteY217" fmla="*/ 165799 h 1626860"/>
                  <a:gd name="connsiteX218" fmla="*/ 409018 w 1211896"/>
                  <a:gd name="connsiteY218" fmla="*/ 160552 h 1626860"/>
                  <a:gd name="connsiteX219" fmla="*/ 433969 w 1211896"/>
                  <a:gd name="connsiteY219" fmla="*/ 160552 h 1626860"/>
                  <a:gd name="connsiteX220" fmla="*/ 433969 w 1211896"/>
                  <a:gd name="connsiteY220" fmla="*/ 183288 h 1626860"/>
                  <a:gd name="connsiteX221" fmla="*/ 433969 w 1211896"/>
                  <a:gd name="connsiteY221" fmla="*/ 183288 h 1626860"/>
                  <a:gd name="connsiteX222" fmla="*/ 433969 w 1211896"/>
                  <a:gd name="connsiteY222" fmla="*/ 183288 h 1626860"/>
                  <a:gd name="connsiteX223" fmla="*/ 645707 w 1211896"/>
                  <a:gd name="connsiteY223" fmla="*/ 466966 h 1626860"/>
                  <a:gd name="connsiteX224" fmla="*/ 638595 w 1211896"/>
                  <a:gd name="connsiteY224" fmla="*/ 473962 h 1626860"/>
                  <a:gd name="connsiteX225" fmla="*/ 617258 w 1211896"/>
                  <a:gd name="connsiteY225" fmla="*/ 482707 h 1626860"/>
                  <a:gd name="connsiteX226" fmla="*/ 603033 w 1211896"/>
                  <a:gd name="connsiteY226" fmla="*/ 482707 h 1626860"/>
                  <a:gd name="connsiteX227" fmla="*/ 594172 w 1211896"/>
                  <a:gd name="connsiteY227" fmla="*/ 470580 h 1626860"/>
                  <a:gd name="connsiteX228" fmla="*/ 599535 w 1211896"/>
                  <a:gd name="connsiteY228" fmla="*/ 456706 h 1626860"/>
                  <a:gd name="connsiteX229" fmla="*/ 635097 w 1211896"/>
                  <a:gd name="connsiteY229" fmla="*/ 446212 h 1626860"/>
                  <a:gd name="connsiteX230" fmla="*/ 645824 w 1211896"/>
                  <a:gd name="connsiteY230" fmla="*/ 454957 h 1626860"/>
                  <a:gd name="connsiteX231" fmla="*/ 645824 w 1211896"/>
                  <a:gd name="connsiteY231" fmla="*/ 466966 h 1626860"/>
                  <a:gd name="connsiteX232" fmla="*/ 645707 w 1211896"/>
                  <a:gd name="connsiteY232" fmla="*/ 466966 h 1626860"/>
                  <a:gd name="connsiteX233" fmla="*/ 645707 w 1211896"/>
                  <a:gd name="connsiteY233" fmla="*/ 466966 h 1626860"/>
                  <a:gd name="connsiteX234" fmla="*/ 652820 w 1211896"/>
                  <a:gd name="connsiteY234" fmla="*/ 414731 h 1626860"/>
                  <a:gd name="connsiteX235" fmla="*/ 647456 w 1211896"/>
                  <a:gd name="connsiteY235" fmla="*/ 423476 h 1626860"/>
                  <a:gd name="connsiteX236" fmla="*/ 640344 w 1211896"/>
                  <a:gd name="connsiteY236" fmla="*/ 430471 h 1626860"/>
                  <a:gd name="connsiteX237" fmla="*/ 631483 w 1211896"/>
                  <a:gd name="connsiteY237" fmla="*/ 433969 h 1626860"/>
                  <a:gd name="connsiteX238" fmla="*/ 615509 w 1211896"/>
                  <a:gd name="connsiteY238" fmla="*/ 433969 h 1626860"/>
                  <a:gd name="connsiteX239" fmla="*/ 615509 w 1211896"/>
                  <a:gd name="connsiteY239" fmla="*/ 402605 h 1626860"/>
                  <a:gd name="connsiteX240" fmla="*/ 652820 w 1211896"/>
                  <a:gd name="connsiteY240" fmla="*/ 402605 h 1626860"/>
                  <a:gd name="connsiteX241" fmla="*/ 652820 w 1211896"/>
                  <a:gd name="connsiteY241" fmla="*/ 414731 h 1626860"/>
                  <a:gd name="connsiteX242" fmla="*/ 652820 w 1211896"/>
                  <a:gd name="connsiteY242" fmla="*/ 414731 h 1626860"/>
                  <a:gd name="connsiteX243" fmla="*/ 652820 w 1211896"/>
                  <a:gd name="connsiteY243" fmla="*/ 414731 h 1626860"/>
                  <a:gd name="connsiteX244" fmla="*/ 679520 w 1211896"/>
                  <a:gd name="connsiteY244" fmla="*/ 406103 h 1626860"/>
                  <a:gd name="connsiteX245" fmla="*/ 688381 w 1211896"/>
                  <a:gd name="connsiteY245" fmla="*/ 404354 h 1626860"/>
                  <a:gd name="connsiteX246" fmla="*/ 693745 w 1211896"/>
                  <a:gd name="connsiteY246" fmla="*/ 409601 h 1626860"/>
                  <a:gd name="connsiteX247" fmla="*/ 691996 w 1211896"/>
                  <a:gd name="connsiteY247" fmla="*/ 418346 h 1626860"/>
                  <a:gd name="connsiteX248" fmla="*/ 679520 w 1211896"/>
                  <a:gd name="connsiteY248" fmla="*/ 418346 h 1626860"/>
                  <a:gd name="connsiteX249" fmla="*/ 679520 w 1211896"/>
                  <a:gd name="connsiteY249" fmla="*/ 406103 h 1626860"/>
                  <a:gd name="connsiteX250" fmla="*/ 679520 w 1211896"/>
                  <a:gd name="connsiteY250" fmla="*/ 406103 h 1626860"/>
                  <a:gd name="connsiteX251" fmla="*/ 679520 w 1211896"/>
                  <a:gd name="connsiteY251" fmla="*/ 406103 h 1626860"/>
                  <a:gd name="connsiteX252" fmla="*/ 659932 w 1211896"/>
                  <a:gd name="connsiteY252" fmla="*/ 425225 h 1626860"/>
                  <a:gd name="connsiteX253" fmla="*/ 697243 w 1211896"/>
                  <a:gd name="connsiteY253" fmla="*/ 432221 h 1626860"/>
                  <a:gd name="connsiteX254" fmla="*/ 707970 w 1211896"/>
                  <a:gd name="connsiteY254" fmla="*/ 446095 h 1626860"/>
                  <a:gd name="connsiteX255" fmla="*/ 707970 w 1211896"/>
                  <a:gd name="connsiteY255" fmla="*/ 463468 h 1626860"/>
                  <a:gd name="connsiteX256" fmla="*/ 686633 w 1211896"/>
                  <a:gd name="connsiteY256" fmla="*/ 463468 h 1626860"/>
                  <a:gd name="connsiteX257" fmla="*/ 667044 w 1211896"/>
                  <a:gd name="connsiteY257" fmla="*/ 451342 h 1626860"/>
                  <a:gd name="connsiteX258" fmla="*/ 659932 w 1211896"/>
                  <a:gd name="connsiteY258" fmla="*/ 442598 h 1626860"/>
                  <a:gd name="connsiteX259" fmla="*/ 659932 w 1211896"/>
                  <a:gd name="connsiteY259" fmla="*/ 425225 h 1626860"/>
                  <a:gd name="connsiteX260" fmla="*/ 659932 w 1211896"/>
                  <a:gd name="connsiteY260" fmla="*/ 425225 h 1626860"/>
                  <a:gd name="connsiteX261" fmla="*/ 659932 w 1211896"/>
                  <a:gd name="connsiteY261" fmla="*/ 425225 h 1626860"/>
                  <a:gd name="connsiteX262" fmla="*/ 633348 w 1211896"/>
                  <a:gd name="connsiteY262" fmla="*/ 376488 h 1626860"/>
                  <a:gd name="connsiteX263" fmla="*/ 640461 w 1211896"/>
                  <a:gd name="connsiteY263" fmla="*/ 372990 h 1626860"/>
                  <a:gd name="connsiteX264" fmla="*/ 652936 w 1211896"/>
                  <a:gd name="connsiteY264" fmla="*/ 385116 h 1626860"/>
                  <a:gd name="connsiteX265" fmla="*/ 649322 w 1211896"/>
                  <a:gd name="connsiteY265" fmla="*/ 392112 h 1626860"/>
                  <a:gd name="connsiteX266" fmla="*/ 633348 w 1211896"/>
                  <a:gd name="connsiteY266" fmla="*/ 392112 h 1626860"/>
                  <a:gd name="connsiteX267" fmla="*/ 633348 w 1211896"/>
                  <a:gd name="connsiteY267" fmla="*/ 376488 h 1626860"/>
                  <a:gd name="connsiteX268" fmla="*/ 633348 w 1211896"/>
                  <a:gd name="connsiteY268" fmla="*/ 376488 h 1626860"/>
                  <a:gd name="connsiteX269" fmla="*/ 633348 w 1211896"/>
                  <a:gd name="connsiteY269" fmla="*/ 376488 h 1626860"/>
                  <a:gd name="connsiteX270" fmla="*/ 528295 w 1211896"/>
                  <a:gd name="connsiteY270" fmla="*/ 437351 h 1626860"/>
                  <a:gd name="connsiteX271" fmla="*/ 533659 w 1211896"/>
                  <a:gd name="connsiteY271" fmla="*/ 423476 h 1626860"/>
                  <a:gd name="connsiteX272" fmla="*/ 562108 w 1211896"/>
                  <a:gd name="connsiteY272" fmla="*/ 393860 h 1626860"/>
                  <a:gd name="connsiteX273" fmla="*/ 528295 w 1211896"/>
                  <a:gd name="connsiteY273" fmla="*/ 393860 h 1626860"/>
                  <a:gd name="connsiteX274" fmla="*/ 528295 w 1211896"/>
                  <a:gd name="connsiteY274" fmla="*/ 378237 h 1626860"/>
                  <a:gd name="connsiteX275" fmla="*/ 563857 w 1211896"/>
                  <a:gd name="connsiteY275" fmla="*/ 355617 h 1626860"/>
                  <a:gd name="connsiteX276" fmla="*/ 574584 w 1211896"/>
                  <a:gd name="connsiteY276" fmla="*/ 353868 h 1626860"/>
                  <a:gd name="connsiteX277" fmla="*/ 599535 w 1211896"/>
                  <a:gd name="connsiteY277" fmla="*/ 353868 h 1626860"/>
                  <a:gd name="connsiteX278" fmla="*/ 617375 w 1211896"/>
                  <a:gd name="connsiteY278" fmla="*/ 364362 h 1626860"/>
                  <a:gd name="connsiteX279" fmla="*/ 619123 w 1211896"/>
                  <a:gd name="connsiteY279" fmla="*/ 371358 h 1626860"/>
                  <a:gd name="connsiteX280" fmla="*/ 619123 w 1211896"/>
                  <a:gd name="connsiteY280" fmla="*/ 393977 h 1626860"/>
                  <a:gd name="connsiteX281" fmla="*/ 592423 w 1211896"/>
                  <a:gd name="connsiteY281" fmla="*/ 393977 h 1626860"/>
                  <a:gd name="connsiteX282" fmla="*/ 548000 w 1211896"/>
                  <a:gd name="connsiteY282" fmla="*/ 467083 h 1626860"/>
                  <a:gd name="connsiteX283" fmla="*/ 542637 w 1211896"/>
                  <a:gd name="connsiteY283" fmla="*/ 463585 h 1626860"/>
                  <a:gd name="connsiteX284" fmla="*/ 528412 w 1211896"/>
                  <a:gd name="connsiteY284" fmla="*/ 440965 h 1626860"/>
                  <a:gd name="connsiteX285" fmla="*/ 528412 w 1211896"/>
                  <a:gd name="connsiteY285" fmla="*/ 437351 h 1626860"/>
                  <a:gd name="connsiteX286" fmla="*/ 528295 w 1211896"/>
                  <a:gd name="connsiteY286" fmla="*/ 437351 h 1626860"/>
                  <a:gd name="connsiteX287" fmla="*/ 528295 w 1211896"/>
                  <a:gd name="connsiteY287" fmla="*/ 437351 h 1626860"/>
                  <a:gd name="connsiteX288" fmla="*/ 489119 w 1211896"/>
                  <a:gd name="connsiteY288" fmla="*/ 277265 h 1626860"/>
                  <a:gd name="connsiteX289" fmla="*/ 499846 w 1211896"/>
                  <a:gd name="connsiteY289" fmla="*/ 275516 h 1626860"/>
                  <a:gd name="connsiteX290" fmla="*/ 510573 w 1211896"/>
                  <a:gd name="connsiteY290" fmla="*/ 277265 h 1626860"/>
                  <a:gd name="connsiteX291" fmla="*/ 521300 w 1211896"/>
                  <a:gd name="connsiteY291" fmla="*/ 291140 h 1626860"/>
                  <a:gd name="connsiteX292" fmla="*/ 521300 w 1211896"/>
                  <a:gd name="connsiteY292" fmla="*/ 312010 h 1626860"/>
                  <a:gd name="connsiteX293" fmla="*/ 501712 w 1211896"/>
                  <a:gd name="connsiteY293" fmla="*/ 322504 h 1626860"/>
                  <a:gd name="connsiteX294" fmla="*/ 483872 w 1211896"/>
                  <a:gd name="connsiteY294" fmla="*/ 317257 h 1626860"/>
                  <a:gd name="connsiteX295" fmla="*/ 467899 w 1211896"/>
                  <a:gd name="connsiteY295" fmla="*/ 292889 h 1626860"/>
                  <a:gd name="connsiteX296" fmla="*/ 489119 w 1211896"/>
                  <a:gd name="connsiteY296" fmla="*/ 277265 h 1626860"/>
                  <a:gd name="connsiteX297" fmla="*/ 489119 w 1211896"/>
                  <a:gd name="connsiteY297" fmla="*/ 277265 h 1626860"/>
                  <a:gd name="connsiteX298" fmla="*/ 489119 w 1211896"/>
                  <a:gd name="connsiteY298" fmla="*/ 277265 h 1626860"/>
                  <a:gd name="connsiteX299" fmla="*/ 357483 w 1211896"/>
                  <a:gd name="connsiteY299" fmla="*/ 120677 h 1626860"/>
                  <a:gd name="connsiteX300" fmla="*/ 368209 w 1211896"/>
                  <a:gd name="connsiteY300" fmla="*/ 108551 h 1626860"/>
                  <a:gd name="connsiteX301" fmla="*/ 396659 w 1211896"/>
                  <a:gd name="connsiteY301" fmla="*/ 103304 h 1626860"/>
                  <a:gd name="connsiteX302" fmla="*/ 433969 w 1211896"/>
                  <a:gd name="connsiteY302" fmla="*/ 103304 h 1626860"/>
                  <a:gd name="connsiteX303" fmla="*/ 433969 w 1211896"/>
                  <a:gd name="connsiteY303" fmla="*/ 125923 h 1626860"/>
                  <a:gd name="connsiteX304" fmla="*/ 425108 w 1211896"/>
                  <a:gd name="connsiteY304" fmla="*/ 132919 h 1626860"/>
                  <a:gd name="connsiteX305" fmla="*/ 410883 w 1211896"/>
                  <a:gd name="connsiteY305" fmla="*/ 136417 h 1626860"/>
                  <a:gd name="connsiteX306" fmla="*/ 369958 w 1211896"/>
                  <a:gd name="connsiteY306" fmla="*/ 136417 h 1626860"/>
                  <a:gd name="connsiteX307" fmla="*/ 357483 w 1211896"/>
                  <a:gd name="connsiteY307" fmla="*/ 124291 h 1626860"/>
                  <a:gd name="connsiteX308" fmla="*/ 357483 w 1211896"/>
                  <a:gd name="connsiteY308" fmla="*/ 120677 h 1626860"/>
                  <a:gd name="connsiteX309" fmla="*/ 357483 w 1211896"/>
                  <a:gd name="connsiteY309" fmla="*/ 120677 h 1626860"/>
                  <a:gd name="connsiteX310" fmla="*/ 357483 w 1211896"/>
                  <a:gd name="connsiteY310" fmla="*/ 120677 h 16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211896" h="1626860">
                    <a:moveTo>
                      <a:pt x="1143921" y="1130046"/>
                    </a:moveTo>
                    <a:cubicBezTo>
                      <a:pt x="1044232" y="1130046"/>
                      <a:pt x="1044232" y="1130046"/>
                      <a:pt x="1044232" y="1130046"/>
                    </a:cubicBezTo>
                    <a:cubicBezTo>
                      <a:pt x="965996" y="1098682"/>
                      <a:pt x="965996" y="1098682"/>
                      <a:pt x="965996" y="1098682"/>
                    </a:cubicBezTo>
                    <a:cubicBezTo>
                      <a:pt x="965996" y="1062188"/>
                      <a:pt x="965996" y="1062188"/>
                      <a:pt x="965996" y="1062188"/>
                    </a:cubicBezTo>
                    <a:cubicBezTo>
                      <a:pt x="965996" y="1050061"/>
                      <a:pt x="962381" y="1039568"/>
                      <a:pt x="957135" y="1030823"/>
                    </a:cubicBezTo>
                    <a:cubicBezTo>
                      <a:pt x="939296" y="1002957"/>
                      <a:pt x="939296" y="1002957"/>
                      <a:pt x="939296" y="1002957"/>
                    </a:cubicBezTo>
                    <a:cubicBezTo>
                      <a:pt x="871670" y="1002957"/>
                      <a:pt x="871670" y="1002957"/>
                      <a:pt x="871670" y="1002957"/>
                    </a:cubicBezTo>
                    <a:cubicBezTo>
                      <a:pt x="821883" y="931600"/>
                      <a:pt x="821883" y="931600"/>
                      <a:pt x="821883" y="931600"/>
                    </a:cubicBezTo>
                    <a:cubicBezTo>
                      <a:pt x="791685" y="922856"/>
                      <a:pt x="791685" y="922856"/>
                      <a:pt x="791685" y="922856"/>
                    </a:cubicBezTo>
                    <a:cubicBezTo>
                      <a:pt x="791685" y="941977"/>
                      <a:pt x="791685" y="941977"/>
                      <a:pt x="791685" y="941977"/>
                    </a:cubicBezTo>
                    <a:cubicBezTo>
                      <a:pt x="724060" y="941977"/>
                      <a:pt x="724060" y="941977"/>
                      <a:pt x="724060" y="941977"/>
                    </a:cubicBezTo>
                    <a:cubicBezTo>
                      <a:pt x="697359" y="905483"/>
                      <a:pt x="697359" y="905483"/>
                      <a:pt x="697359" y="905483"/>
                    </a:cubicBezTo>
                    <a:cubicBezTo>
                      <a:pt x="629734" y="898487"/>
                      <a:pt x="629734" y="898487"/>
                      <a:pt x="629734" y="898487"/>
                    </a:cubicBezTo>
                    <a:cubicBezTo>
                      <a:pt x="583445" y="957601"/>
                      <a:pt x="583445" y="957601"/>
                      <a:pt x="583445" y="957601"/>
                    </a:cubicBezTo>
                    <a:cubicBezTo>
                      <a:pt x="489119" y="945475"/>
                      <a:pt x="489119" y="945475"/>
                      <a:pt x="489119" y="945475"/>
                    </a:cubicBezTo>
                    <a:cubicBezTo>
                      <a:pt x="489119" y="865374"/>
                      <a:pt x="489119" y="865374"/>
                      <a:pt x="489119" y="865374"/>
                    </a:cubicBezTo>
                    <a:cubicBezTo>
                      <a:pt x="489119" y="856629"/>
                      <a:pt x="482007" y="849750"/>
                      <a:pt x="473146" y="848001"/>
                    </a:cubicBezTo>
                    <a:cubicBezTo>
                      <a:pt x="419745" y="841005"/>
                      <a:pt x="419745" y="841005"/>
                      <a:pt x="419745" y="841005"/>
                    </a:cubicBezTo>
                    <a:cubicBezTo>
                      <a:pt x="446445" y="797515"/>
                      <a:pt x="446445" y="797515"/>
                      <a:pt x="446445" y="797515"/>
                    </a:cubicBezTo>
                    <a:cubicBezTo>
                      <a:pt x="446445" y="778393"/>
                      <a:pt x="446445" y="778393"/>
                      <a:pt x="446445" y="778393"/>
                    </a:cubicBezTo>
                    <a:cubicBezTo>
                      <a:pt x="446445" y="767900"/>
                      <a:pt x="433969" y="762769"/>
                      <a:pt x="425108" y="769649"/>
                    </a:cubicBezTo>
                    <a:cubicBezTo>
                      <a:pt x="359232" y="816637"/>
                      <a:pt x="359232" y="816637"/>
                      <a:pt x="359232" y="816637"/>
                    </a:cubicBezTo>
                    <a:cubicBezTo>
                      <a:pt x="304082" y="816637"/>
                      <a:pt x="304082" y="816637"/>
                      <a:pt x="304082" y="816637"/>
                    </a:cubicBezTo>
                    <a:cubicBezTo>
                      <a:pt x="298718" y="807892"/>
                      <a:pt x="298718" y="807892"/>
                      <a:pt x="298718" y="807892"/>
                    </a:cubicBezTo>
                    <a:cubicBezTo>
                      <a:pt x="287992" y="783524"/>
                      <a:pt x="286243" y="755657"/>
                      <a:pt x="296969" y="731289"/>
                    </a:cubicBezTo>
                    <a:cubicBezTo>
                      <a:pt x="307696" y="706920"/>
                      <a:pt x="307696" y="706920"/>
                      <a:pt x="307696" y="706920"/>
                    </a:cubicBezTo>
                    <a:cubicBezTo>
                      <a:pt x="316557" y="686050"/>
                      <a:pt x="332648" y="670426"/>
                      <a:pt x="352119" y="659932"/>
                    </a:cubicBezTo>
                    <a:cubicBezTo>
                      <a:pt x="368093" y="652936"/>
                      <a:pt x="368093" y="652936"/>
                      <a:pt x="368093" y="652936"/>
                    </a:cubicBezTo>
                    <a:cubicBezTo>
                      <a:pt x="382317" y="645941"/>
                      <a:pt x="396542" y="642443"/>
                      <a:pt x="410767" y="642443"/>
                    </a:cubicBezTo>
                    <a:cubicBezTo>
                      <a:pt x="519317" y="642443"/>
                      <a:pt x="519317" y="642443"/>
                      <a:pt x="519317" y="642443"/>
                    </a:cubicBezTo>
                    <a:cubicBezTo>
                      <a:pt x="519317" y="672058"/>
                      <a:pt x="519317" y="672058"/>
                      <a:pt x="519317" y="672058"/>
                    </a:cubicBezTo>
                    <a:cubicBezTo>
                      <a:pt x="519317" y="687682"/>
                      <a:pt x="528179" y="701673"/>
                      <a:pt x="540655" y="710301"/>
                    </a:cubicBezTo>
                    <a:cubicBezTo>
                      <a:pt x="549516" y="715548"/>
                      <a:pt x="549516" y="715548"/>
                      <a:pt x="549516" y="715548"/>
                    </a:cubicBezTo>
                    <a:cubicBezTo>
                      <a:pt x="556628" y="719046"/>
                      <a:pt x="565490" y="713799"/>
                      <a:pt x="565490" y="706804"/>
                    </a:cubicBezTo>
                    <a:cubicBezTo>
                      <a:pt x="565490" y="633698"/>
                      <a:pt x="565490" y="633698"/>
                      <a:pt x="565490" y="633698"/>
                    </a:cubicBezTo>
                    <a:cubicBezTo>
                      <a:pt x="617141" y="588459"/>
                      <a:pt x="617141" y="588459"/>
                      <a:pt x="617141" y="588459"/>
                    </a:cubicBezTo>
                    <a:cubicBezTo>
                      <a:pt x="668793" y="560592"/>
                      <a:pt x="668793" y="560592"/>
                      <a:pt x="668793" y="560592"/>
                    </a:cubicBezTo>
                    <a:cubicBezTo>
                      <a:pt x="668793" y="527479"/>
                      <a:pt x="668793" y="527479"/>
                      <a:pt x="668793" y="527479"/>
                    </a:cubicBezTo>
                    <a:cubicBezTo>
                      <a:pt x="738168" y="459620"/>
                      <a:pt x="738168" y="459620"/>
                      <a:pt x="738168" y="459620"/>
                    </a:cubicBezTo>
                    <a:cubicBezTo>
                      <a:pt x="811157" y="424758"/>
                      <a:pt x="811157" y="424758"/>
                      <a:pt x="811157" y="424758"/>
                    </a:cubicBezTo>
                    <a:cubicBezTo>
                      <a:pt x="811157" y="407386"/>
                      <a:pt x="811157" y="407386"/>
                      <a:pt x="811157" y="407386"/>
                    </a:cubicBezTo>
                    <a:cubicBezTo>
                      <a:pt x="852082" y="374272"/>
                      <a:pt x="852082" y="374272"/>
                      <a:pt x="852082" y="374272"/>
                    </a:cubicBezTo>
                    <a:cubicBezTo>
                      <a:pt x="864558" y="377770"/>
                      <a:pt x="864558" y="377770"/>
                      <a:pt x="864558" y="377770"/>
                    </a:cubicBezTo>
                    <a:cubicBezTo>
                      <a:pt x="875284" y="381268"/>
                      <a:pt x="887644" y="377770"/>
                      <a:pt x="893007" y="369026"/>
                    </a:cubicBezTo>
                    <a:cubicBezTo>
                      <a:pt x="896621" y="365528"/>
                      <a:pt x="893007" y="360281"/>
                      <a:pt x="889393" y="360281"/>
                    </a:cubicBezTo>
                    <a:cubicBezTo>
                      <a:pt x="875168" y="360281"/>
                      <a:pt x="875168" y="360281"/>
                      <a:pt x="875168" y="360281"/>
                    </a:cubicBezTo>
                    <a:cubicBezTo>
                      <a:pt x="868055" y="360281"/>
                      <a:pt x="859194" y="355034"/>
                      <a:pt x="857329" y="346406"/>
                    </a:cubicBezTo>
                    <a:cubicBezTo>
                      <a:pt x="855580" y="335912"/>
                      <a:pt x="864441" y="325535"/>
                      <a:pt x="875168" y="325535"/>
                    </a:cubicBezTo>
                    <a:cubicBezTo>
                      <a:pt x="887644" y="325535"/>
                      <a:pt x="887644" y="325535"/>
                      <a:pt x="887644" y="325535"/>
                    </a:cubicBezTo>
                    <a:cubicBezTo>
                      <a:pt x="898370" y="325535"/>
                      <a:pt x="907232" y="330782"/>
                      <a:pt x="912595" y="339410"/>
                    </a:cubicBezTo>
                    <a:cubicBezTo>
                      <a:pt x="916210" y="348155"/>
                      <a:pt x="916210" y="348155"/>
                      <a:pt x="916210" y="348155"/>
                    </a:cubicBezTo>
                    <a:cubicBezTo>
                      <a:pt x="955386" y="348155"/>
                      <a:pt x="955386" y="348155"/>
                      <a:pt x="955386" y="348155"/>
                    </a:cubicBezTo>
                    <a:cubicBezTo>
                      <a:pt x="976723" y="327284"/>
                      <a:pt x="976723" y="327284"/>
                      <a:pt x="976723" y="327284"/>
                    </a:cubicBezTo>
                    <a:cubicBezTo>
                      <a:pt x="990947" y="327284"/>
                      <a:pt x="990947" y="327284"/>
                      <a:pt x="990947" y="327284"/>
                    </a:cubicBezTo>
                    <a:cubicBezTo>
                      <a:pt x="990947" y="348155"/>
                      <a:pt x="990947" y="348155"/>
                      <a:pt x="990947" y="348155"/>
                    </a:cubicBezTo>
                    <a:cubicBezTo>
                      <a:pt x="973108" y="365528"/>
                      <a:pt x="973108" y="365528"/>
                      <a:pt x="973108" y="365528"/>
                    </a:cubicBezTo>
                    <a:cubicBezTo>
                      <a:pt x="969494" y="369026"/>
                      <a:pt x="971359" y="377654"/>
                      <a:pt x="976723" y="379403"/>
                    </a:cubicBezTo>
                    <a:cubicBezTo>
                      <a:pt x="1031873" y="398524"/>
                      <a:pt x="1031873" y="398524"/>
                      <a:pt x="1031873" y="398524"/>
                    </a:cubicBezTo>
                    <a:cubicBezTo>
                      <a:pt x="1040734" y="402022"/>
                      <a:pt x="1049712" y="395026"/>
                      <a:pt x="1049712" y="386398"/>
                    </a:cubicBezTo>
                    <a:cubicBezTo>
                      <a:pt x="1049712" y="374272"/>
                      <a:pt x="1049712" y="374272"/>
                      <a:pt x="1049712" y="374272"/>
                    </a:cubicBezTo>
                    <a:cubicBezTo>
                      <a:pt x="1001674" y="351653"/>
                      <a:pt x="1001674" y="351653"/>
                      <a:pt x="1001674" y="351653"/>
                    </a:cubicBezTo>
                    <a:cubicBezTo>
                      <a:pt x="1001674" y="337778"/>
                      <a:pt x="1001674" y="337778"/>
                      <a:pt x="1001674" y="337778"/>
                    </a:cubicBezTo>
                    <a:cubicBezTo>
                      <a:pt x="1037236" y="325652"/>
                      <a:pt x="1037236" y="325652"/>
                      <a:pt x="1037236" y="325652"/>
                    </a:cubicBezTo>
                    <a:cubicBezTo>
                      <a:pt x="1037236" y="296037"/>
                      <a:pt x="1037236" y="296037"/>
                      <a:pt x="1037236" y="296037"/>
                    </a:cubicBezTo>
                    <a:cubicBezTo>
                      <a:pt x="1037236" y="287292"/>
                      <a:pt x="1033621" y="280413"/>
                      <a:pt x="1026509" y="276915"/>
                    </a:cubicBezTo>
                    <a:cubicBezTo>
                      <a:pt x="994445" y="259542"/>
                      <a:pt x="994445" y="259542"/>
                      <a:pt x="994445" y="259542"/>
                    </a:cubicBezTo>
                    <a:cubicBezTo>
                      <a:pt x="994445" y="219550"/>
                      <a:pt x="994445" y="219550"/>
                      <a:pt x="994445" y="219550"/>
                    </a:cubicBezTo>
                    <a:cubicBezTo>
                      <a:pt x="994445" y="210805"/>
                      <a:pt x="983718" y="203926"/>
                      <a:pt x="974857" y="209056"/>
                    </a:cubicBezTo>
                    <a:cubicBezTo>
                      <a:pt x="941044" y="226429"/>
                      <a:pt x="941044" y="226429"/>
                      <a:pt x="941044" y="226429"/>
                    </a:cubicBezTo>
                    <a:cubicBezTo>
                      <a:pt x="917958" y="226429"/>
                      <a:pt x="917958" y="226429"/>
                      <a:pt x="917958" y="226429"/>
                    </a:cubicBezTo>
                    <a:cubicBezTo>
                      <a:pt x="921573" y="177692"/>
                      <a:pt x="921573" y="177692"/>
                      <a:pt x="921573" y="177692"/>
                    </a:cubicBezTo>
                    <a:cubicBezTo>
                      <a:pt x="845086" y="160319"/>
                      <a:pt x="845086" y="160319"/>
                      <a:pt x="845086" y="160319"/>
                    </a:cubicBezTo>
                    <a:cubicBezTo>
                      <a:pt x="809524" y="182939"/>
                      <a:pt x="809524" y="182939"/>
                      <a:pt x="809524" y="182939"/>
                    </a:cubicBezTo>
                    <a:cubicBezTo>
                      <a:pt x="809524" y="254295"/>
                      <a:pt x="809524" y="254295"/>
                      <a:pt x="809524" y="254295"/>
                    </a:cubicBezTo>
                    <a:cubicBezTo>
                      <a:pt x="752626" y="275166"/>
                      <a:pt x="752626" y="275166"/>
                      <a:pt x="752626" y="275166"/>
                    </a:cubicBezTo>
                    <a:cubicBezTo>
                      <a:pt x="725925" y="323903"/>
                      <a:pt x="725925" y="323903"/>
                      <a:pt x="725925" y="323903"/>
                    </a:cubicBezTo>
                    <a:cubicBezTo>
                      <a:pt x="702839" y="323903"/>
                      <a:pt x="702839" y="323903"/>
                      <a:pt x="702839" y="323903"/>
                    </a:cubicBezTo>
                    <a:cubicBezTo>
                      <a:pt x="702839" y="268170"/>
                      <a:pt x="702839" y="268170"/>
                      <a:pt x="702839" y="268170"/>
                    </a:cubicBezTo>
                    <a:cubicBezTo>
                      <a:pt x="645941" y="259426"/>
                      <a:pt x="645941" y="259426"/>
                      <a:pt x="645941" y="259426"/>
                    </a:cubicBezTo>
                    <a:cubicBezTo>
                      <a:pt x="619240" y="235057"/>
                      <a:pt x="619240" y="235057"/>
                      <a:pt x="619240" y="235057"/>
                    </a:cubicBezTo>
                    <a:cubicBezTo>
                      <a:pt x="617491" y="214186"/>
                      <a:pt x="617491" y="214186"/>
                      <a:pt x="617491" y="214186"/>
                    </a:cubicBezTo>
                    <a:cubicBezTo>
                      <a:pt x="615742" y="203693"/>
                      <a:pt x="621106" y="195065"/>
                      <a:pt x="628218" y="189818"/>
                    </a:cubicBezTo>
                    <a:cubicBezTo>
                      <a:pt x="702956" y="142830"/>
                      <a:pt x="702956" y="142830"/>
                      <a:pt x="702956" y="142830"/>
                    </a:cubicBezTo>
                    <a:cubicBezTo>
                      <a:pt x="742132" y="134085"/>
                      <a:pt x="742132" y="134085"/>
                      <a:pt x="742132" y="134085"/>
                    </a:cubicBezTo>
                    <a:cubicBezTo>
                      <a:pt x="750993" y="132336"/>
                      <a:pt x="758106" y="139332"/>
                      <a:pt x="758106" y="147960"/>
                    </a:cubicBezTo>
                    <a:cubicBezTo>
                      <a:pt x="758106" y="163584"/>
                      <a:pt x="758106" y="163584"/>
                      <a:pt x="758106" y="163584"/>
                    </a:cubicBezTo>
                    <a:cubicBezTo>
                      <a:pt x="781192" y="163584"/>
                      <a:pt x="781192" y="163584"/>
                      <a:pt x="781192" y="163584"/>
                    </a:cubicBezTo>
                    <a:cubicBezTo>
                      <a:pt x="788304" y="163584"/>
                      <a:pt x="795416" y="156588"/>
                      <a:pt x="795416" y="149709"/>
                    </a:cubicBezTo>
                    <a:cubicBezTo>
                      <a:pt x="795416" y="140964"/>
                      <a:pt x="795416" y="140964"/>
                      <a:pt x="795416" y="140964"/>
                    </a:cubicBezTo>
                    <a:cubicBezTo>
                      <a:pt x="809641" y="140964"/>
                      <a:pt x="809641" y="140964"/>
                      <a:pt x="809641" y="140964"/>
                    </a:cubicBezTo>
                    <a:cubicBezTo>
                      <a:pt x="815004" y="140964"/>
                      <a:pt x="816753" y="135717"/>
                      <a:pt x="813256" y="130471"/>
                    </a:cubicBezTo>
                    <a:cubicBezTo>
                      <a:pt x="800780" y="114847"/>
                      <a:pt x="800780" y="114847"/>
                      <a:pt x="800780" y="114847"/>
                    </a:cubicBezTo>
                    <a:cubicBezTo>
                      <a:pt x="838090" y="114847"/>
                      <a:pt x="838090" y="114847"/>
                      <a:pt x="838090" y="114847"/>
                    </a:cubicBezTo>
                    <a:cubicBezTo>
                      <a:pt x="866540" y="79985"/>
                      <a:pt x="866540" y="79985"/>
                      <a:pt x="866540" y="79985"/>
                    </a:cubicBezTo>
                    <a:cubicBezTo>
                      <a:pt x="928802" y="74738"/>
                      <a:pt x="928802" y="74738"/>
                      <a:pt x="928802" y="74738"/>
                    </a:cubicBezTo>
                    <a:cubicBezTo>
                      <a:pt x="935914" y="74738"/>
                      <a:pt x="944776" y="76487"/>
                      <a:pt x="950139" y="81734"/>
                    </a:cubicBezTo>
                    <a:cubicBezTo>
                      <a:pt x="957251" y="88729"/>
                      <a:pt x="957251" y="88729"/>
                      <a:pt x="957251" y="88729"/>
                    </a:cubicBezTo>
                    <a:cubicBezTo>
                      <a:pt x="962615" y="95725"/>
                      <a:pt x="962615" y="106102"/>
                      <a:pt x="953637" y="109600"/>
                    </a:cubicBezTo>
                    <a:cubicBezTo>
                      <a:pt x="941161" y="116596"/>
                      <a:pt x="923438" y="125224"/>
                      <a:pt x="909214" y="132220"/>
                    </a:cubicBezTo>
                    <a:cubicBezTo>
                      <a:pt x="903850" y="135717"/>
                      <a:pt x="905599" y="144346"/>
                      <a:pt x="910963" y="146094"/>
                    </a:cubicBezTo>
                    <a:cubicBezTo>
                      <a:pt x="980337" y="163467"/>
                      <a:pt x="980337" y="163467"/>
                      <a:pt x="980337" y="163467"/>
                    </a:cubicBezTo>
                    <a:cubicBezTo>
                      <a:pt x="989198" y="166965"/>
                      <a:pt x="998176" y="161718"/>
                      <a:pt x="999925" y="151341"/>
                    </a:cubicBezTo>
                    <a:cubicBezTo>
                      <a:pt x="1001674" y="144346"/>
                      <a:pt x="1001674" y="144346"/>
                      <a:pt x="1001674" y="144346"/>
                    </a:cubicBezTo>
                    <a:cubicBezTo>
                      <a:pt x="1003423" y="137350"/>
                      <a:pt x="1010536" y="132220"/>
                      <a:pt x="1019513" y="132220"/>
                    </a:cubicBezTo>
                    <a:cubicBezTo>
                      <a:pt x="1055075" y="132220"/>
                      <a:pt x="1055075" y="132220"/>
                      <a:pt x="1055075" y="132220"/>
                    </a:cubicBezTo>
                    <a:cubicBezTo>
                      <a:pt x="1067551" y="109600"/>
                      <a:pt x="1067551" y="109600"/>
                      <a:pt x="1067551" y="109600"/>
                    </a:cubicBezTo>
                    <a:cubicBezTo>
                      <a:pt x="1071165" y="104353"/>
                      <a:pt x="1065802" y="97474"/>
                      <a:pt x="1058690" y="97474"/>
                    </a:cubicBezTo>
                    <a:cubicBezTo>
                      <a:pt x="1039101" y="97474"/>
                      <a:pt x="1039101" y="97474"/>
                      <a:pt x="1039101" y="97474"/>
                    </a:cubicBezTo>
                    <a:cubicBezTo>
                      <a:pt x="1039101" y="55733"/>
                      <a:pt x="1039101" y="55733"/>
                      <a:pt x="1039101" y="55733"/>
                    </a:cubicBezTo>
                    <a:cubicBezTo>
                      <a:pt x="969727" y="26117"/>
                      <a:pt x="969727" y="26117"/>
                      <a:pt x="969727" y="26117"/>
                    </a:cubicBezTo>
                    <a:cubicBezTo>
                      <a:pt x="941278" y="13991"/>
                      <a:pt x="909214" y="12243"/>
                      <a:pt x="879016" y="22620"/>
                    </a:cubicBezTo>
                    <a:cubicBezTo>
                      <a:pt x="825615" y="39992"/>
                      <a:pt x="825615" y="39992"/>
                      <a:pt x="825615" y="39992"/>
                    </a:cubicBezTo>
                    <a:cubicBezTo>
                      <a:pt x="825615" y="73106"/>
                      <a:pt x="825615" y="73106"/>
                      <a:pt x="825615" y="73106"/>
                    </a:cubicBezTo>
                    <a:cubicBezTo>
                      <a:pt x="825615" y="81850"/>
                      <a:pt x="818502" y="86980"/>
                      <a:pt x="811390" y="85231"/>
                    </a:cubicBezTo>
                    <a:cubicBezTo>
                      <a:pt x="790053" y="83483"/>
                      <a:pt x="790053" y="83483"/>
                      <a:pt x="790053" y="83483"/>
                    </a:cubicBezTo>
                    <a:cubicBezTo>
                      <a:pt x="782941" y="83483"/>
                      <a:pt x="777577" y="78236"/>
                      <a:pt x="777577" y="71357"/>
                    </a:cubicBezTo>
                    <a:cubicBezTo>
                      <a:pt x="777577" y="53984"/>
                      <a:pt x="777577" y="53984"/>
                      <a:pt x="777577" y="53984"/>
                    </a:cubicBezTo>
                    <a:cubicBezTo>
                      <a:pt x="797165" y="34862"/>
                      <a:pt x="797165" y="34862"/>
                      <a:pt x="797165" y="34862"/>
                    </a:cubicBezTo>
                    <a:cubicBezTo>
                      <a:pt x="804278" y="29615"/>
                      <a:pt x="800780" y="19238"/>
                      <a:pt x="791802" y="19238"/>
                    </a:cubicBezTo>
                    <a:cubicBezTo>
                      <a:pt x="742015" y="19238"/>
                      <a:pt x="742015" y="19238"/>
                      <a:pt x="742015" y="19238"/>
                    </a:cubicBezTo>
                    <a:cubicBezTo>
                      <a:pt x="734903" y="19238"/>
                      <a:pt x="727791" y="22736"/>
                      <a:pt x="724176" y="29732"/>
                    </a:cubicBezTo>
                    <a:cubicBezTo>
                      <a:pt x="715315" y="48854"/>
                      <a:pt x="715315" y="48854"/>
                      <a:pt x="715315" y="48854"/>
                    </a:cubicBezTo>
                    <a:cubicBezTo>
                      <a:pt x="726042" y="48854"/>
                      <a:pt x="726042" y="48854"/>
                      <a:pt x="726042" y="48854"/>
                    </a:cubicBezTo>
                    <a:cubicBezTo>
                      <a:pt x="733154" y="48854"/>
                      <a:pt x="738518" y="54100"/>
                      <a:pt x="738518" y="60980"/>
                    </a:cubicBezTo>
                    <a:cubicBezTo>
                      <a:pt x="738518" y="67975"/>
                      <a:pt x="738518" y="67975"/>
                      <a:pt x="738518" y="67975"/>
                    </a:cubicBezTo>
                    <a:cubicBezTo>
                      <a:pt x="738518" y="74971"/>
                      <a:pt x="733154" y="80101"/>
                      <a:pt x="726042" y="80101"/>
                    </a:cubicBezTo>
                    <a:cubicBezTo>
                      <a:pt x="688731" y="80101"/>
                      <a:pt x="688731" y="80101"/>
                      <a:pt x="688731" y="80101"/>
                    </a:cubicBezTo>
                    <a:cubicBezTo>
                      <a:pt x="681619" y="92227"/>
                      <a:pt x="681619" y="92227"/>
                      <a:pt x="681619" y="92227"/>
                    </a:cubicBezTo>
                    <a:cubicBezTo>
                      <a:pt x="678004" y="97474"/>
                      <a:pt x="670892" y="99223"/>
                      <a:pt x="665645" y="99223"/>
                    </a:cubicBezTo>
                    <a:cubicBezTo>
                      <a:pt x="628335" y="99223"/>
                      <a:pt x="628335" y="99223"/>
                      <a:pt x="628335" y="99223"/>
                    </a:cubicBezTo>
                    <a:cubicBezTo>
                      <a:pt x="617608" y="99223"/>
                      <a:pt x="608746" y="92227"/>
                      <a:pt x="608746" y="81850"/>
                    </a:cubicBezTo>
                    <a:cubicBezTo>
                      <a:pt x="608746" y="62728"/>
                      <a:pt x="608746" y="62728"/>
                      <a:pt x="608746" y="62728"/>
                    </a:cubicBezTo>
                    <a:cubicBezTo>
                      <a:pt x="667511" y="62728"/>
                      <a:pt x="667511" y="62728"/>
                      <a:pt x="667511" y="62728"/>
                    </a:cubicBezTo>
                    <a:cubicBezTo>
                      <a:pt x="699575" y="22736"/>
                      <a:pt x="699575" y="22736"/>
                      <a:pt x="699575" y="22736"/>
                    </a:cubicBezTo>
                    <a:cubicBezTo>
                      <a:pt x="688848" y="15740"/>
                      <a:pt x="688848" y="15740"/>
                      <a:pt x="688848" y="15740"/>
                    </a:cubicBezTo>
                    <a:cubicBezTo>
                      <a:pt x="683484" y="12243"/>
                      <a:pt x="676372" y="12243"/>
                      <a:pt x="671009" y="17489"/>
                    </a:cubicBezTo>
                    <a:cubicBezTo>
                      <a:pt x="656784" y="33113"/>
                      <a:pt x="656784" y="33113"/>
                      <a:pt x="656784" y="33113"/>
                    </a:cubicBezTo>
                    <a:cubicBezTo>
                      <a:pt x="653170" y="36611"/>
                      <a:pt x="647923" y="40109"/>
                      <a:pt x="640810" y="40109"/>
                    </a:cubicBezTo>
                    <a:cubicBezTo>
                      <a:pt x="612361" y="40109"/>
                      <a:pt x="612361" y="40109"/>
                      <a:pt x="612361" y="40109"/>
                    </a:cubicBezTo>
                    <a:cubicBezTo>
                      <a:pt x="605249" y="40109"/>
                      <a:pt x="598136" y="34862"/>
                      <a:pt x="594522" y="29615"/>
                    </a:cubicBezTo>
                    <a:cubicBezTo>
                      <a:pt x="574934" y="0"/>
                      <a:pt x="574934" y="0"/>
                      <a:pt x="574934" y="0"/>
                    </a:cubicBezTo>
                    <a:cubicBezTo>
                      <a:pt x="523282" y="0"/>
                      <a:pt x="523282" y="0"/>
                      <a:pt x="523282" y="0"/>
                    </a:cubicBezTo>
                    <a:cubicBezTo>
                      <a:pt x="510806" y="0"/>
                      <a:pt x="500196" y="3498"/>
                      <a:pt x="491218" y="12126"/>
                    </a:cubicBezTo>
                    <a:cubicBezTo>
                      <a:pt x="466266" y="32997"/>
                      <a:pt x="466266" y="32997"/>
                      <a:pt x="466266" y="32997"/>
                    </a:cubicBezTo>
                    <a:cubicBezTo>
                      <a:pt x="460903" y="38243"/>
                      <a:pt x="464518" y="45123"/>
                      <a:pt x="469881" y="45123"/>
                    </a:cubicBezTo>
                    <a:cubicBezTo>
                      <a:pt x="514304" y="45123"/>
                      <a:pt x="514304" y="45123"/>
                      <a:pt x="514304" y="45123"/>
                    </a:cubicBezTo>
                    <a:cubicBezTo>
                      <a:pt x="514304" y="64244"/>
                      <a:pt x="514304" y="64244"/>
                      <a:pt x="514304" y="64244"/>
                    </a:cubicBezTo>
                    <a:cubicBezTo>
                      <a:pt x="512555" y="65993"/>
                      <a:pt x="512555" y="65993"/>
                      <a:pt x="512555" y="65993"/>
                    </a:cubicBezTo>
                    <a:cubicBezTo>
                      <a:pt x="507192" y="71240"/>
                      <a:pt x="510806" y="79868"/>
                      <a:pt x="517918" y="79868"/>
                    </a:cubicBezTo>
                    <a:cubicBezTo>
                      <a:pt x="549982" y="79868"/>
                      <a:pt x="549982" y="79868"/>
                      <a:pt x="549982" y="79868"/>
                    </a:cubicBezTo>
                    <a:cubicBezTo>
                      <a:pt x="558843" y="79868"/>
                      <a:pt x="567821" y="86864"/>
                      <a:pt x="569570" y="95492"/>
                    </a:cubicBezTo>
                    <a:cubicBezTo>
                      <a:pt x="571319" y="102488"/>
                      <a:pt x="571319" y="102488"/>
                      <a:pt x="571319" y="102488"/>
                    </a:cubicBezTo>
                    <a:cubicBezTo>
                      <a:pt x="510806" y="102488"/>
                      <a:pt x="510806" y="102488"/>
                      <a:pt x="510806" y="102488"/>
                    </a:cubicBezTo>
                    <a:cubicBezTo>
                      <a:pt x="500079" y="102488"/>
                      <a:pt x="492967" y="97241"/>
                      <a:pt x="489469" y="88613"/>
                    </a:cubicBezTo>
                    <a:cubicBezTo>
                      <a:pt x="485855" y="78119"/>
                      <a:pt x="485855" y="78119"/>
                      <a:pt x="485855" y="78119"/>
                    </a:cubicBezTo>
                    <a:cubicBezTo>
                      <a:pt x="419978" y="53751"/>
                      <a:pt x="419978" y="53751"/>
                      <a:pt x="419978" y="53751"/>
                    </a:cubicBezTo>
                    <a:cubicBezTo>
                      <a:pt x="377304" y="55500"/>
                      <a:pt x="377304" y="55500"/>
                      <a:pt x="377304" y="55500"/>
                    </a:cubicBezTo>
                    <a:cubicBezTo>
                      <a:pt x="366577" y="60746"/>
                      <a:pt x="366577" y="60746"/>
                      <a:pt x="366577" y="60746"/>
                    </a:cubicBezTo>
                    <a:cubicBezTo>
                      <a:pt x="254529" y="144229"/>
                      <a:pt x="158454" y="248699"/>
                      <a:pt x="87214" y="367043"/>
                    </a:cubicBezTo>
                    <a:cubicBezTo>
                      <a:pt x="87214" y="379169"/>
                      <a:pt x="87214" y="379169"/>
                      <a:pt x="87214" y="379169"/>
                    </a:cubicBezTo>
                    <a:cubicBezTo>
                      <a:pt x="69374" y="396542"/>
                      <a:pt x="69374" y="396542"/>
                      <a:pt x="69374" y="396542"/>
                    </a:cubicBezTo>
                    <a:cubicBezTo>
                      <a:pt x="42674" y="445279"/>
                      <a:pt x="19588" y="495765"/>
                      <a:pt x="0" y="548000"/>
                    </a:cubicBezTo>
                    <a:cubicBezTo>
                      <a:pt x="0" y="568871"/>
                      <a:pt x="0" y="568871"/>
                      <a:pt x="0" y="568871"/>
                    </a:cubicBezTo>
                    <a:cubicBezTo>
                      <a:pt x="44423" y="591490"/>
                      <a:pt x="44423" y="591490"/>
                      <a:pt x="44423" y="591490"/>
                    </a:cubicBezTo>
                    <a:cubicBezTo>
                      <a:pt x="44423" y="652353"/>
                      <a:pt x="44423" y="652353"/>
                      <a:pt x="44423" y="652353"/>
                    </a:cubicBezTo>
                    <a:cubicBezTo>
                      <a:pt x="44423" y="667977"/>
                      <a:pt x="49786" y="683718"/>
                      <a:pt x="56899" y="697592"/>
                    </a:cubicBezTo>
                    <a:cubicBezTo>
                      <a:pt x="90711" y="756707"/>
                      <a:pt x="90711" y="756707"/>
                      <a:pt x="90711" y="756707"/>
                    </a:cubicBezTo>
                    <a:cubicBezTo>
                      <a:pt x="110300" y="756707"/>
                      <a:pt x="110300" y="756707"/>
                      <a:pt x="110300" y="756707"/>
                    </a:cubicBezTo>
                    <a:cubicBezTo>
                      <a:pt x="110300" y="725342"/>
                      <a:pt x="110300" y="725342"/>
                      <a:pt x="110300" y="725342"/>
                    </a:cubicBezTo>
                    <a:cubicBezTo>
                      <a:pt x="87214" y="662730"/>
                      <a:pt x="87214" y="662730"/>
                      <a:pt x="87214" y="662730"/>
                    </a:cubicBezTo>
                    <a:cubicBezTo>
                      <a:pt x="87214" y="624487"/>
                      <a:pt x="87214" y="624487"/>
                      <a:pt x="87214" y="624487"/>
                    </a:cubicBezTo>
                    <a:cubicBezTo>
                      <a:pt x="87214" y="613993"/>
                      <a:pt x="96075" y="605365"/>
                      <a:pt x="106802" y="605365"/>
                    </a:cubicBezTo>
                    <a:cubicBezTo>
                      <a:pt x="106802" y="657600"/>
                      <a:pt x="106802" y="657600"/>
                      <a:pt x="106802" y="657600"/>
                    </a:cubicBezTo>
                    <a:cubicBezTo>
                      <a:pt x="154839" y="728957"/>
                      <a:pt x="154839" y="728957"/>
                      <a:pt x="154839" y="728957"/>
                    </a:cubicBezTo>
                    <a:cubicBezTo>
                      <a:pt x="154839" y="758572"/>
                      <a:pt x="154839" y="758572"/>
                      <a:pt x="154839" y="758572"/>
                    </a:cubicBezTo>
                    <a:cubicBezTo>
                      <a:pt x="165566" y="758572"/>
                      <a:pt x="165566" y="758572"/>
                      <a:pt x="165566" y="758572"/>
                    </a:cubicBezTo>
                    <a:cubicBezTo>
                      <a:pt x="165566" y="782941"/>
                      <a:pt x="165566" y="782941"/>
                      <a:pt x="165566" y="782941"/>
                    </a:cubicBezTo>
                    <a:cubicBezTo>
                      <a:pt x="195764" y="840422"/>
                      <a:pt x="195764" y="840422"/>
                      <a:pt x="195764" y="840422"/>
                    </a:cubicBezTo>
                    <a:cubicBezTo>
                      <a:pt x="288341" y="866540"/>
                      <a:pt x="288341" y="866540"/>
                      <a:pt x="288341" y="866540"/>
                    </a:cubicBezTo>
                    <a:cubicBezTo>
                      <a:pt x="291956" y="868289"/>
                      <a:pt x="295454" y="864791"/>
                      <a:pt x="295454" y="861293"/>
                    </a:cubicBezTo>
                    <a:cubicBezTo>
                      <a:pt x="295454" y="850799"/>
                      <a:pt x="295454" y="850799"/>
                      <a:pt x="295454" y="850799"/>
                    </a:cubicBezTo>
                    <a:cubicBezTo>
                      <a:pt x="295454" y="849050"/>
                      <a:pt x="297203" y="847301"/>
                      <a:pt x="300817" y="847301"/>
                    </a:cubicBezTo>
                    <a:cubicBezTo>
                      <a:pt x="327517" y="854297"/>
                      <a:pt x="327517" y="854297"/>
                      <a:pt x="327517" y="854297"/>
                    </a:cubicBezTo>
                    <a:cubicBezTo>
                      <a:pt x="329266" y="854297"/>
                      <a:pt x="331132" y="856046"/>
                      <a:pt x="331132" y="857795"/>
                    </a:cubicBezTo>
                    <a:cubicBezTo>
                      <a:pt x="331132" y="875168"/>
                      <a:pt x="331132" y="875168"/>
                      <a:pt x="331132" y="875168"/>
                    </a:cubicBezTo>
                    <a:cubicBezTo>
                      <a:pt x="331132" y="876917"/>
                      <a:pt x="332881" y="878666"/>
                      <a:pt x="334746" y="880415"/>
                    </a:cubicBezTo>
                    <a:cubicBezTo>
                      <a:pt x="397009" y="897787"/>
                      <a:pt x="397009" y="897787"/>
                      <a:pt x="397009" y="897787"/>
                    </a:cubicBezTo>
                    <a:cubicBezTo>
                      <a:pt x="402372" y="897787"/>
                      <a:pt x="405870" y="901285"/>
                      <a:pt x="407735" y="904783"/>
                    </a:cubicBezTo>
                    <a:cubicBezTo>
                      <a:pt x="469998" y="974391"/>
                      <a:pt x="469998" y="974391"/>
                      <a:pt x="469998" y="974391"/>
                    </a:cubicBezTo>
                    <a:cubicBezTo>
                      <a:pt x="542986" y="974391"/>
                      <a:pt x="542986" y="974391"/>
                      <a:pt x="542986" y="974391"/>
                    </a:cubicBezTo>
                    <a:cubicBezTo>
                      <a:pt x="551848" y="974391"/>
                      <a:pt x="560826" y="983136"/>
                      <a:pt x="560826" y="991764"/>
                    </a:cubicBezTo>
                    <a:cubicBezTo>
                      <a:pt x="560826" y="1033505"/>
                      <a:pt x="560826" y="1033505"/>
                      <a:pt x="560826" y="1033505"/>
                    </a:cubicBezTo>
                    <a:cubicBezTo>
                      <a:pt x="505676" y="1087489"/>
                      <a:pt x="505676" y="1087489"/>
                      <a:pt x="505676" y="1087489"/>
                    </a:cubicBezTo>
                    <a:cubicBezTo>
                      <a:pt x="505676" y="1202336"/>
                      <a:pt x="505676" y="1202336"/>
                      <a:pt x="505676" y="1202336"/>
                    </a:cubicBezTo>
                    <a:cubicBezTo>
                      <a:pt x="591024" y="1285818"/>
                      <a:pt x="591024" y="1285818"/>
                      <a:pt x="591024" y="1285818"/>
                    </a:cubicBezTo>
                    <a:cubicBezTo>
                      <a:pt x="591024" y="1315434"/>
                      <a:pt x="591024" y="1315434"/>
                      <a:pt x="591024" y="1315434"/>
                    </a:cubicBezTo>
                    <a:cubicBezTo>
                      <a:pt x="626586" y="1315434"/>
                      <a:pt x="626586" y="1315434"/>
                      <a:pt x="626586" y="1315434"/>
                    </a:cubicBezTo>
                    <a:cubicBezTo>
                      <a:pt x="692462" y="1379794"/>
                      <a:pt x="692462" y="1379794"/>
                      <a:pt x="692462" y="1379794"/>
                    </a:cubicBezTo>
                    <a:cubicBezTo>
                      <a:pt x="692462" y="1565998"/>
                      <a:pt x="692462" y="1565998"/>
                      <a:pt x="692462" y="1565998"/>
                    </a:cubicBezTo>
                    <a:cubicBezTo>
                      <a:pt x="710301" y="1565998"/>
                      <a:pt x="710301" y="1565998"/>
                      <a:pt x="710301" y="1565998"/>
                    </a:cubicBezTo>
                    <a:cubicBezTo>
                      <a:pt x="697826" y="1626861"/>
                      <a:pt x="697826" y="1626861"/>
                      <a:pt x="697826" y="1626861"/>
                    </a:cubicBezTo>
                    <a:cubicBezTo>
                      <a:pt x="815238" y="1605990"/>
                      <a:pt x="925537" y="1567747"/>
                      <a:pt x="1028724" y="1517261"/>
                    </a:cubicBezTo>
                    <a:cubicBezTo>
                      <a:pt x="1017998" y="1473771"/>
                      <a:pt x="1017998" y="1473771"/>
                      <a:pt x="1017998" y="1473771"/>
                    </a:cubicBezTo>
                    <a:cubicBezTo>
                      <a:pt x="1039335" y="1445904"/>
                      <a:pt x="1039335" y="1445904"/>
                      <a:pt x="1039335" y="1445904"/>
                    </a:cubicBezTo>
                    <a:cubicBezTo>
                      <a:pt x="1103346" y="1445904"/>
                      <a:pt x="1103346" y="1445904"/>
                      <a:pt x="1103346" y="1445904"/>
                    </a:cubicBezTo>
                    <a:cubicBezTo>
                      <a:pt x="1149634" y="1398916"/>
                      <a:pt x="1149634" y="1398916"/>
                      <a:pt x="1149634" y="1398916"/>
                    </a:cubicBezTo>
                    <a:cubicBezTo>
                      <a:pt x="1156747" y="1284069"/>
                      <a:pt x="1156747" y="1284069"/>
                      <a:pt x="1156747" y="1284069"/>
                    </a:cubicBezTo>
                    <a:cubicBezTo>
                      <a:pt x="1194057" y="1240579"/>
                      <a:pt x="1194057" y="1240579"/>
                      <a:pt x="1194057" y="1240579"/>
                    </a:cubicBezTo>
                    <a:cubicBezTo>
                      <a:pt x="1204784" y="1226704"/>
                      <a:pt x="1211897" y="1210964"/>
                      <a:pt x="1211897" y="1193591"/>
                    </a:cubicBezTo>
                    <a:cubicBezTo>
                      <a:pt x="1211897" y="1186595"/>
                      <a:pt x="1211897" y="1186595"/>
                      <a:pt x="1211897" y="1186595"/>
                    </a:cubicBezTo>
                    <a:cubicBezTo>
                      <a:pt x="1167473" y="1176102"/>
                      <a:pt x="1167473" y="1176102"/>
                      <a:pt x="1167473" y="1176102"/>
                    </a:cubicBezTo>
                    <a:lnTo>
                      <a:pt x="1143921" y="1130046"/>
                    </a:lnTo>
                    <a:lnTo>
                      <a:pt x="1143921" y="1130046"/>
                    </a:lnTo>
                    <a:lnTo>
                      <a:pt x="1143921" y="1130046"/>
                    </a:lnTo>
                    <a:close/>
                    <a:moveTo>
                      <a:pt x="433969" y="183288"/>
                    </a:moveTo>
                    <a:cubicBezTo>
                      <a:pt x="380569" y="183288"/>
                      <a:pt x="380569" y="183288"/>
                      <a:pt x="380569" y="183288"/>
                    </a:cubicBezTo>
                    <a:cubicBezTo>
                      <a:pt x="375205" y="183288"/>
                      <a:pt x="373456" y="176293"/>
                      <a:pt x="378820" y="174544"/>
                    </a:cubicBezTo>
                    <a:cubicBezTo>
                      <a:pt x="394793" y="165799"/>
                      <a:pt x="394793" y="165799"/>
                      <a:pt x="394793" y="165799"/>
                    </a:cubicBezTo>
                    <a:cubicBezTo>
                      <a:pt x="400157" y="162301"/>
                      <a:pt x="405520" y="160552"/>
                      <a:pt x="409018" y="160552"/>
                    </a:cubicBezTo>
                    <a:cubicBezTo>
                      <a:pt x="433969" y="160552"/>
                      <a:pt x="433969" y="160552"/>
                      <a:pt x="433969" y="160552"/>
                    </a:cubicBezTo>
                    <a:lnTo>
                      <a:pt x="433969" y="183288"/>
                    </a:lnTo>
                    <a:lnTo>
                      <a:pt x="433969" y="183288"/>
                    </a:lnTo>
                    <a:lnTo>
                      <a:pt x="433969" y="183288"/>
                    </a:lnTo>
                    <a:close/>
                    <a:moveTo>
                      <a:pt x="645707" y="466966"/>
                    </a:moveTo>
                    <a:cubicBezTo>
                      <a:pt x="638595" y="473962"/>
                      <a:pt x="638595" y="473962"/>
                      <a:pt x="638595" y="473962"/>
                    </a:cubicBezTo>
                    <a:cubicBezTo>
                      <a:pt x="633232" y="479209"/>
                      <a:pt x="626119" y="482707"/>
                      <a:pt x="617258" y="482707"/>
                    </a:cubicBezTo>
                    <a:cubicBezTo>
                      <a:pt x="603033" y="482707"/>
                      <a:pt x="603033" y="482707"/>
                      <a:pt x="603033" y="482707"/>
                    </a:cubicBezTo>
                    <a:cubicBezTo>
                      <a:pt x="595921" y="482707"/>
                      <a:pt x="592307" y="477460"/>
                      <a:pt x="594172" y="470580"/>
                    </a:cubicBezTo>
                    <a:cubicBezTo>
                      <a:pt x="599535" y="456706"/>
                      <a:pt x="599535" y="456706"/>
                      <a:pt x="599535" y="456706"/>
                    </a:cubicBezTo>
                    <a:cubicBezTo>
                      <a:pt x="635097" y="446212"/>
                      <a:pt x="635097" y="446212"/>
                      <a:pt x="635097" y="446212"/>
                    </a:cubicBezTo>
                    <a:cubicBezTo>
                      <a:pt x="640461" y="444463"/>
                      <a:pt x="645824" y="447961"/>
                      <a:pt x="645824" y="454957"/>
                    </a:cubicBezTo>
                    <a:lnTo>
                      <a:pt x="645824" y="466966"/>
                    </a:lnTo>
                    <a:lnTo>
                      <a:pt x="645707" y="466966"/>
                    </a:lnTo>
                    <a:lnTo>
                      <a:pt x="645707" y="466966"/>
                    </a:lnTo>
                    <a:close/>
                    <a:moveTo>
                      <a:pt x="652820" y="414731"/>
                    </a:moveTo>
                    <a:cubicBezTo>
                      <a:pt x="652820" y="418229"/>
                      <a:pt x="651071" y="421727"/>
                      <a:pt x="647456" y="423476"/>
                    </a:cubicBezTo>
                    <a:cubicBezTo>
                      <a:pt x="640344" y="430471"/>
                      <a:pt x="640344" y="430471"/>
                      <a:pt x="640344" y="430471"/>
                    </a:cubicBezTo>
                    <a:cubicBezTo>
                      <a:pt x="638595" y="433969"/>
                      <a:pt x="634980" y="433969"/>
                      <a:pt x="631483" y="433969"/>
                    </a:cubicBezTo>
                    <a:cubicBezTo>
                      <a:pt x="615509" y="433969"/>
                      <a:pt x="615509" y="433969"/>
                      <a:pt x="615509" y="433969"/>
                    </a:cubicBezTo>
                    <a:cubicBezTo>
                      <a:pt x="615509" y="402605"/>
                      <a:pt x="615509" y="402605"/>
                      <a:pt x="615509" y="402605"/>
                    </a:cubicBezTo>
                    <a:cubicBezTo>
                      <a:pt x="652820" y="402605"/>
                      <a:pt x="652820" y="402605"/>
                      <a:pt x="652820" y="402605"/>
                    </a:cubicBezTo>
                    <a:lnTo>
                      <a:pt x="652820" y="414731"/>
                    </a:lnTo>
                    <a:lnTo>
                      <a:pt x="652820" y="414731"/>
                    </a:lnTo>
                    <a:lnTo>
                      <a:pt x="652820" y="414731"/>
                    </a:lnTo>
                    <a:close/>
                    <a:moveTo>
                      <a:pt x="679520" y="406103"/>
                    </a:moveTo>
                    <a:cubicBezTo>
                      <a:pt x="679520" y="402605"/>
                      <a:pt x="684883" y="400856"/>
                      <a:pt x="688381" y="404354"/>
                    </a:cubicBezTo>
                    <a:cubicBezTo>
                      <a:pt x="693745" y="409601"/>
                      <a:pt x="693745" y="409601"/>
                      <a:pt x="693745" y="409601"/>
                    </a:cubicBezTo>
                    <a:cubicBezTo>
                      <a:pt x="697359" y="413099"/>
                      <a:pt x="695494" y="418346"/>
                      <a:pt x="691996" y="418346"/>
                    </a:cubicBezTo>
                    <a:cubicBezTo>
                      <a:pt x="679520" y="418346"/>
                      <a:pt x="679520" y="418346"/>
                      <a:pt x="679520" y="418346"/>
                    </a:cubicBezTo>
                    <a:lnTo>
                      <a:pt x="679520" y="406103"/>
                    </a:lnTo>
                    <a:lnTo>
                      <a:pt x="679520" y="406103"/>
                    </a:lnTo>
                    <a:lnTo>
                      <a:pt x="679520" y="406103"/>
                    </a:lnTo>
                    <a:close/>
                    <a:moveTo>
                      <a:pt x="659932" y="425225"/>
                    </a:moveTo>
                    <a:cubicBezTo>
                      <a:pt x="697243" y="432221"/>
                      <a:pt x="697243" y="432221"/>
                      <a:pt x="697243" y="432221"/>
                    </a:cubicBezTo>
                    <a:cubicBezTo>
                      <a:pt x="704355" y="433969"/>
                      <a:pt x="707970" y="439216"/>
                      <a:pt x="707970" y="446095"/>
                    </a:cubicBezTo>
                    <a:cubicBezTo>
                      <a:pt x="707970" y="463468"/>
                      <a:pt x="707970" y="463468"/>
                      <a:pt x="707970" y="463468"/>
                    </a:cubicBezTo>
                    <a:cubicBezTo>
                      <a:pt x="686633" y="463468"/>
                      <a:pt x="686633" y="463468"/>
                      <a:pt x="686633" y="463468"/>
                    </a:cubicBezTo>
                    <a:cubicBezTo>
                      <a:pt x="677771" y="463468"/>
                      <a:pt x="670659" y="458221"/>
                      <a:pt x="667044" y="451342"/>
                    </a:cubicBezTo>
                    <a:cubicBezTo>
                      <a:pt x="659932" y="442598"/>
                      <a:pt x="659932" y="442598"/>
                      <a:pt x="659932" y="442598"/>
                    </a:cubicBezTo>
                    <a:lnTo>
                      <a:pt x="659932" y="425225"/>
                    </a:lnTo>
                    <a:lnTo>
                      <a:pt x="659932" y="425225"/>
                    </a:lnTo>
                    <a:lnTo>
                      <a:pt x="659932" y="425225"/>
                    </a:lnTo>
                    <a:close/>
                    <a:moveTo>
                      <a:pt x="633348" y="376488"/>
                    </a:moveTo>
                    <a:cubicBezTo>
                      <a:pt x="633348" y="372990"/>
                      <a:pt x="636963" y="371241"/>
                      <a:pt x="640461" y="372990"/>
                    </a:cubicBezTo>
                    <a:cubicBezTo>
                      <a:pt x="652936" y="385116"/>
                      <a:pt x="652936" y="385116"/>
                      <a:pt x="652936" y="385116"/>
                    </a:cubicBezTo>
                    <a:cubicBezTo>
                      <a:pt x="654685" y="388614"/>
                      <a:pt x="652936" y="392112"/>
                      <a:pt x="649322" y="392112"/>
                    </a:cubicBezTo>
                    <a:cubicBezTo>
                      <a:pt x="633348" y="392112"/>
                      <a:pt x="633348" y="392112"/>
                      <a:pt x="633348" y="392112"/>
                    </a:cubicBezTo>
                    <a:lnTo>
                      <a:pt x="633348" y="376488"/>
                    </a:lnTo>
                    <a:lnTo>
                      <a:pt x="633348" y="376488"/>
                    </a:lnTo>
                    <a:lnTo>
                      <a:pt x="633348" y="376488"/>
                    </a:lnTo>
                    <a:close/>
                    <a:moveTo>
                      <a:pt x="528295" y="437351"/>
                    </a:moveTo>
                    <a:cubicBezTo>
                      <a:pt x="528295" y="432104"/>
                      <a:pt x="530044" y="426857"/>
                      <a:pt x="533659" y="423476"/>
                    </a:cubicBezTo>
                    <a:cubicBezTo>
                      <a:pt x="562108" y="393860"/>
                      <a:pt x="562108" y="393860"/>
                      <a:pt x="562108" y="393860"/>
                    </a:cubicBezTo>
                    <a:cubicBezTo>
                      <a:pt x="528295" y="393860"/>
                      <a:pt x="528295" y="393860"/>
                      <a:pt x="528295" y="393860"/>
                    </a:cubicBezTo>
                    <a:cubicBezTo>
                      <a:pt x="528295" y="378237"/>
                      <a:pt x="528295" y="378237"/>
                      <a:pt x="528295" y="378237"/>
                    </a:cubicBezTo>
                    <a:cubicBezTo>
                      <a:pt x="563857" y="355617"/>
                      <a:pt x="563857" y="355617"/>
                      <a:pt x="563857" y="355617"/>
                    </a:cubicBezTo>
                    <a:cubicBezTo>
                      <a:pt x="567472" y="353868"/>
                      <a:pt x="570970" y="353868"/>
                      <a:pt x="574584" y="353868"/>
                    </a:cubicBezTo>
                    <a:cubicBezTo>
                      <a:pt x="599535" y="353868"/>
                      <a:pt x="599535" y="353868"/>
                      <a:pt x="599535" y="353868"/>
                    </a:cubicBezTo>
                    <a:cubicBezTo>
                      <a:pt x="606648" y="353868"/>
                      <a:pt x="613760" y="357366"/>
                      <a:pt x="617375" y="364362"/>
                    </a:cubicBezTo>
                    <a:cubicBezTo>
                      <a:pt x="619123" y="371358"/>
                      <a:pt x="619123" y="371358"/>
                      <a:pt x="619123" y="371358"/>
                    </a:cubicBezTo>
                    <a:cubicBezTo>
                      <a:pt x="619123" y="393977"/>
                      <a:pt x="619123" y="393977"/>
                      <a:pt x="619123" y="393977"/>
                    </a:cubicBezTo>
                    <a:cubicBezTo>
                      <a:pt x="592423" y="393977"/>
                      <a:pt x="592423" y="393977"/>
                      <a:pt x="592423" y="393977"/>
                    </a:cubicBezTo>
                    <a:cubicBezTo>
                      <a:pt x="548000" y="467083"/>
                      <a:pt x="548000" y="467083"/>
                      <a:pt x="548000" y="467083"/>
                    </a:cubicBezTo>
                    <a:cubicBezTo>
                      <a:pt x="542637" y="463585"/>
                      <a:pt x="542637" y="463585"/>
                      <a:pt x="542637" y="463585"/>
                    </a:cubicBezTo>
                    <a:cubicBezTo>
                      <a:pt x="533775" y="460087"/>
                      <a:pt x="528412" y="451459"/>
                      <a:pt x="528412" y="440965"/>
                    </a:cubicBezTo>
                    <a:lnTo>
                      <a:pt x="528412" y="437351"/>
                    </a:lnTo>
                    <a:lnTo>
                      <a:pt x="528295" y="437351"/>
                    </a:lnTo>
                    <a:lnTo>
                      <a:pt x="528295" y="437351"/>
                    </a:lnTo>
                    <a:close/>
                    <a:moveTo>
                      <a:pt x="489119" y="277265"/>
                    </a:moveTo>
                    <a:cubicBezTo>
                      <a:pt x="492734" y="275516"/>
                      <a:pt x="496232" y="275516"/>
                      <a:pt x="499846" y="275516"/>
                    </a:cubicBezTo>
                    <a:cubicBezTo>
                      <a:pt x="510573" y="277265"/>
                      <a:pt x="510573" y="277265"/>
                      <a:pt x="510573" y="277265"/>
                    </a:cubicBezTo>
                    <a:cubicBezTo>
                      <a:pt x="515936" y="279014"/>
                      <a:pt x="521300" y="284260"/>
                      <a:pt x="521300" y="291140"/>
                    </a:cubicBezTo>
                    <a:cubicBezTo>
                      <a:pt x="521300" y="312010"/>
                      <a:pt x="521300" y="312010"/>
                      <a:pt x="521300" y="312010"/>
                    </a:cubicBezTo>
                    <a:cubicBezTo>
                      <a:pt x="501712" y="322504"/>
                      <a:pt x="501712" y="322504"/>
                      <a:pt x="501712" y="322504"/>
                    </a:cubicBezTo>
                    <a:cubicBezTo>
                      <a:pt x="494599" y="324253"/>
                      <a:pt x="487487" y="322504"/>
                      <a:pt x="483872" y="317257"/>
                    </a:cubicBezTo>
                    <a:cubicBezTo>
                      <a:pt x="467899" y="292889"/>
                      <a:pt x="467899" y="292889"/>
                      <a:pt x="467899" y="292889"/>
                    </a:cubicBezTo>
                    <a:lnTo>
                      <a:pt x="489119" y="277265"/>
                    </a:lnTo>
                    <a:lnTo>
                      <a:pt x="489119" y="277265"/>
                    </a:lnTo>
                    <a:lnTo>
                      <a:pt x="489119" y="277265"/>
                    </a:lnTo>
                    <a:close/>
                    <a:moveTo>
                      <a:pt x="357483" y="120677"/>
                    </a:moveTo>
                    <a:cubicBezTo>
                      <a:pt x="357483" y="115430"/>
                      <a:pt x="362846" y="110183"/>
                      <a:pt x="368209" y="108551"/>
                    </a:cubicBezTo>
                    <a:cubicBezTo>
                      <a:pt x="396659" y="103304"/>
                      <a:pt x="396659" y="103304"/>
                      <a:pt x="396659" y="103304"/>
                    </a:cubicBezTo>
                    <a:cubicBezTo>
                      <a:pt x="433969" y="103304"/>
                      <a:pt x="433969" y="103304"/>
                      <a:pt x="433969" y="103304"/>
                    </a:cubicBezTo>
                    <a:cubicBezTo>
                      <a:pt x="433969" y="125923"/>
                      <a:pt x="433969" y="125923"/>
                      <a:pt x="433969" y="125923"/>
                    </a:cubicBezTo>
                    <a:cubicBezTo>
                      <a:pt x="425108" y="132919"/>
                      <a:pt x="425108" y="132919"/>
                      <a:pt x="425108" y="132919"/>
                    </a:cubicBezTo>
                    <a:cubicBezTo>
                      <a:pt x="419745" y="134668"/>
                      <a:pt x="416247" y="136417"/>
                      <a:pt x="410883" y="136417"/>
                    </a:cubicBezTo>
                    <a:cubicBezTo>
                      <a:pt x="369958" y="136417"/>
                      <a:pt x="369958" y="136417"/>
                      <a:pt x="369958" y="136417"/>
                    </a:cubicBezTo>
                    <a:cubicBezTo>
                      <a:pt x="364595" y="136417"/>
                      <a:pt x="357483" y="131170"/>
                      <a:pt x="357483" y="124291"/>
                    </a:cubicBezTo>
                    <a:lnTo>
                      <a:pt x="357483" y="120677"/>
                    </a:lnTo>
                    <a:lnTo>
                      <a:pt x="357483" y="120677"/>
                    </a:lnTo>
                    <a:lnTo>
                      <a:pt x="357483" y="120677"/>
                    </a:lnTo>
                    <a:close/>
                  </a:path>
                </a:pathLst>
              </a:custGeom>
              <a:solidFill>
                <a:srgbClr val="939393"/>
              </a:solidFill>
              <a:ln w="1165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405C1B-FA9A-475A-B06B-D220C118D9EF}"/>
                  </a:ext>
                </a:extLst>
              </p:cNvPr>
              <p:cNvSpPr/>
              <p:nvPr/>
            </p:nvSpPr>
            <p:spPr>
              <a:xfrm>
                <a:off x="2575372" y="2902551"/>
                <a:ext cx="275478" cy="328403"/>
              </a:xfrm>
              <a:custGeom>
                <a:avLst/>
                <a:gdLst>
                  <a:gd name="connsiteX0" fmla="*/ 292539 w 408434"/>
                  <a:gd name="connsiteY0" fmla="*/ 117 h 486904"/>
                  <a:gd name="connsiteX1" fmla="*/ 260475 w 408434"/>
                  <a:gd name="connsiteY1" fmla="*/ 26351 h 486904"/>
                  <a:gd name="connsiteX2" fmla="*/ 174894 w 408434"/>
                  <a:gd name="connsiteY2" fmla="*/ 26351 h 486904"/>
                  <a:gd name="connsiteX3" fmla="*/ 123125 w 408434"/>
                  <a:gd name="connsiteY3" fmla="*/ 59464 h 486904"/>
                  <a:gd name="connsiteX4" fmla="*/ 123125 w 408434"/>
                  <a:gd name="connsiteY4" fmla="*/ 118811 h 486904"/>
                  <a:gd name="connsiteX5" fmla="*/ 0 w 408434"/>
                  <a:gd name="connsiteY5" fmla="*/ 204276 h 486904"/>
                  <a:gd name="connsiteX6" fmla="*/ 0 w 408434"/>
                  <a:gd name="connsiteY6" fmla="*/ 237389 h 486904"/>
                  <a:gd name="connsiteX7" fmla="*/ 35678 w 408434"/>
                  <a:gd name="connsiteY7" fmla="*/ 237389 h 486904"/>
                  <a:gd name="connsiteX8" fmla="*/ 35678 w 408434"/>
                  <a:gd name="connsiteY8" fmla="*/ 275749 h 486904"/>
                  <a:gd name="connsiteX9" fmla="*/ 0 w 408434"/>
                  <a:gd name="connsiteY9" fmla="*/ 275749 h 486904"/>
                  <a:gd name="connsiteX10" fmla="*/ 0 w 408434"/>
                  <a:gd name="connsiteY10" fmla="*/ 380452 h 486904"/>
                  <a:gd name="connsiteX11" fmla="*/ 108784 w 408434"/>
                  <a:gd name="connsiteY11" fmla="*/ 486904 h 486904"/>
                  <a:gd name="connsiteX12" fmla="*/ 246134 w 408434"/>
                  <a:gd name="connsiteY12" fmla="*/ 486904 h 486904"/>
                  <a:gd name="connsiteX13" fmla="*/ 246134 w 408434"/>
                  <a:gd name="connsiteY13" fmla="*/ 486904 h 486904"/>
                  <a:gd name="connsiteX14" fmla="*/ 408435 w 408434"/>
                  <a:gd name="connsiteY14" fmla="*/ 0 h 486904"/>
                  <a:gd name="connsiteX15" fmla="*/ 292539 w 408434"/>
                  <a:gd name="connsiteY15" fmla="*/ 0 h 486904"/>
                  <a:gd name="connsiteX16" fmla="*/ 292539 w 408434"/>
                  <a:gd name="connsiteY16" fmla="*/ 117 h 486904"/>
                  <a:gd name="connsiteX17" fmla="*/ 292539 w 408434"/>
                  <a:gd name="connsiteY17" fmla="*/ 117 h 4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8434" h="486904">
                    <a:moveTo>
                      <a:pt x="292539" y="117"/>
                    </a:moveTo>
                    <a:cubicBezTo>
                      <a:pt x="260475" y="26351"/>
                      <a:pt x="260475" y="26351"/>
                      <a:pt x="260475" y="26351"/>
                    </a:cubicBezTo>
                    <a:cubicBezTo>
                      <a:pt x="174894" y="26351"/>
                      <a:pt x="174894" y="26351"/>
                      <a:pt x="174894" y="26351"/>
                    </a:cubicBezTo>
                    <a:cubicBezTo>
                      <a:pt x="123125" y="59464"/>
                      <a:pt x="123125" y="59464"/>
                      <a:pt x="123125" y="59464"/>
                    </a:cubicBezTo>
                    <a:cubicBezTo>
                      <a:pt x="123125" y="118811"/>
                      <a:pt x="123125" y="118811"/>
                      <a:pt x="123125" y="118811"/>
                    </a:cubicBezTo>
                    <a:cubicBezTo>
                      <a:pt x="0" y="204276"/>
                      <a:pt x="0" y="204276"/>
                      <a:pt x="0" y="204276"/>
                    </a:cubicBezTo>
                    <a:cubicBezTo>
                      <a:pt x="0" y="237389"/>
                      <a:pt x="0" y="237389"/>
                      <a:pt x="0" y="237389"/>
                    </a:cubicBezTo>
                    <a:cubicBezTo>
                      <a:pt x="35678" y="237389"/>
                      <a:pt x="35678" y="237389"/>
                      <a:pt x="35678" y="237389"/>
                    </a:cubicBezTo>
                    <a:cubicBezTo>
                      <a:pt x="35678" y="275749"/>
                      <a:pt x="35678" y="275749"/>
                      <a:pt x="35678" y="275749"/>
                    </a:cubicBezTo>
                    <a:cubicBezTo>
                      <a:pt x="0" y="275749"/>
                      <a:pt x="0" y="275749"/>
                      <a:pt x="0" y="275749"/>
                    </a:cubicBezTo>
                    <a:cubicBezTo>
                      <a:pt x="0" y="380452"/>
                      <a:pt x="0" y="380452"/>
                      <a:pt x="0" y="380452"/>
                    </a:cubicBezTo>
                    <a:cubicBezTo>
                      <a:pt x="108784" y="486904"/>
                      <a:pt x="108784" y="486904"/>
                      <a:pt x="108784" y="486904"/>
                    </a:cubicBezTo>
                    <a:cubicBezTo>
                      <a:pt x="246134" y="486904"/>
                      <a:pt x="246134" y="486904"/>
                      <a:pt x="246134" y="486904"/>
                    </a:cubicBezTo>
                    <a:lnTo>
                      <a:pt x="246134" y="486904"/>
                    </a:lnTo>
                    <a:cubicBezTo>
                      <a:pt x="331715" y="340343"/>
                      <a:pt x="388847" y="176293"/>
                      <a:pt x="408435" y="0"/>
                    </a:cubicBezTo>
                    <a:lnTo>
                      <a:pt x="292539" y="0"/>
                    </a:lnTo>
                    <a:lnTo>
                      <a:pt x="292539" y="117"/>
                    </a:lnTo>
                    <a:lnTo>
                      <a:pt x="292539" y="117"/>
                    </a:lnTo>
                    <a:close/>
                  </a:path>
                </a:pathLst>
              </a:custGeom>
              <a:solidFill>
                <a:srgbClr val="939393"/>
              </a:solidFill>
              <a:ln w="1165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0B678A4-66BF-4379-A8A3-36CDBEAFE979}"/>
                  </a:ext>
                </a:extLst>
              </p:cNvPr>
              <p:cNvSpPr/>
              <p:nvPr/>
            </p:nvSpPr>
            <p:spPr>
              <a:xfrm>
                <a:off x="2800914" y="2644060"/>
                <a:ext cx="48128" cy="73607"/>
              </a:xfrm>
              <a:custGeom>
                <a:avLst/>
                <a:gdLst>
                  <a:gd name="connsiteX0" fmla="*/ 0 w 71356"/>
                  <a:gd name="connsiteY0" fmla="*/ 65877 h 109133"/>
                  <a:gd name="connsiteX1" fmla="*/ 35678 w 71356"/>
                  <a:gd name="connsiteY1" fmla="*/ 65877 h 109133"/>
                  <a:gd name="connsiteX2" fmla="*/ 46405 w 71356"/>
                  <a:gd name="connsiteY2" fmla="*/ 109134 h 109133"/>
                  <a:gd name="connsiteX3" fmla="*/ 71357 w 71356"/>
                  <a:gd name="connsiteY3" fmla="*/ 97008 h 109133"/>
                  <a:gd name="connsiteX4" fmla="*/ 55266 w 71356"/>
                  <a:gd name="connsiteY4" fmla="*/ 0 h 109133"/>
                  <a:gd name="connsiteX5" fmla="*/ 41042 w 71356"/>
                  <a:gd name="connsiteY5" fmla="*/ 3498 h 109133"/>
                  <a:gd name="connsiteX6" fmla="*/ 0 w 71356"/>
                  <a:gd name="connsiteY6" fmla="*/ 31248 h 109133"/>
                  <a:gd name="connsiteX7" fmla="*/ 0 w 71356"/>
                  <a:gd name="connsiteY7" fmla="*/ 65877 h 109133"/>
                  <a:gd name="connsiteX8" fmla="*/ 0 w 71356"/>
                  <a:gd name="connsiteY8" fmla="*/ 65877 h 109133"/>
                  <a:gd name="connsiteX9" fmla="*/ 0 w 71356"/>
                  <a:gd name="connsiteY9" fmla="*/ 65877 h 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56" h="109133">
                    <a:moveTo>
                      <a:pt x="0" y="65877"/>
                    </a:moveTo>
                    <a:cubicBezTo>
                      <a:pt x="35678" y="65877"/>
                      <a:pt x="35678" y="65877"/>
                      <a:pt x="35678" y="65877"/>
                    </a:cubicBezTo>
                    <a:cubicBezTo>
                      <a:pt x="46405" y="109134"/>
                      <a:pt x="46405" y="109134"/>
                      <a:pt x="46405" y="109134"/>
                    </a:cubicBezTo>
                    <a:cubicBezTo>
                      <a:pt x="71357" y="97008"/>
                      <a:pt x="71357" y="97008"/>
                      <a:pt x="71357" y="97008"/>
                    </a:cubicBezTo>
                    <a:cubicBezTo>
                      <a:pt x="67742" y="64128"/>
                      <a:pt x="62495" y="31131"/>
                      <a:pt x="55266" y="0"/>
                    </a:cubicBezTo>
                    <a:cubicBezTo>
                      <a:pt x="41042" y="3498"/>
                      <a:pt x="41042" y="3498"/>
                      <a:pt x="41042" y="3498"/>
                    </a:cubicBezTo>
                    <a:cubicBezTo>
                      <a:pt x="0" y="31248"/>
                      <a:pt x="0" y="31248"/>
                      <a:pt x="0" y="31248"/>
                    </a:cubicBezTo>
                    <a:lnTo>
                      <a:pt x="0" y="65877"/>
                    </a:lnTo>
                    <a:lnTo>
                      <a:pt x="0" y="65877"/>
                    </a:lnTo>
                    <a:lnTo>
                      <a:pt x="0" y="65877"/>
                    </a:lnTo>
                    <a:close/>
                  </a:path>
                </a:pathLst>
              </a:custGeom>
              <a:solidFill>
                <a:srgbClr val="939393"/>
              </a:solidFill>
              <a:ln w="1165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AE9EC7F-847F-4D71-A1A1-B6BE6FC53552}"/>
                  </a:ext>
                </a:extLst>
              </p:cNvPr>
              <p:cNvSpPr/>
              <p:nvPr/>
            </p:nvSpPr>
            <p:spPr>
              <a:xfrm>
                <a:off x="2669741" y="2733710"/>
                <a:ext cx="185907" cy="168056"/>
              </a:xfrm>
              <a:custGeom>
                <a:avLst/>
                <a:gdLst>
                  <a:gd name="connsiteX0" fmla="*/ 275632 w 275632"/>
                  <a:gd name="connsiteY0" fmla="*/ 167198 h 249165"/>
                  <a:gd name="connsiteX1" fmla="*/ 275632 w 275632"/>
                  <a:gd name="connsiteY1" fmla="*/ 113214 h 249165"/>
                  <a:gd name="connsiteX2" fmla="*/ 270269 w 275632"/>
                  <a:gd name="connsiteY2" fmla="*/ 0 h 249165"/>
                  <a:gd name="connsiteX3" fmla="*/ 204509 w 275632"/>
                  <a:gd name="connsiteY3" fmla="*/ 0 h 249165"/>
                  <a:gd name="connsiteX4" fmla="*/ 161835 w 275632"/>
                  <a:gd name="connsiteY4" fmla="*/ 60980 h 249165"/>
                  <a:gd name="connsiteX5" fmla="*/ 110300 w 275632"/>
                  <a:gd name="connsiteY5" fmla="*/ 60980 h 249165"/>
                  <a:gd name="connsiteX6" fmla="*/ 99573 w 275632"/>
                  <a:gd name="connsiteY6" fmla="*/ 116712 h 249165"/>
                  <a:gd name="connsiteX7" fmla="*/ 128022 w 275632"/>
                  <a:gd name="connsiteY7" fmla="*/ 116712 h 249165"/>
                  <a:gd name="connsiteX8" fmla="*/ 128022 w 275632"/>
                  <a:gd name="connsiteY8" fmla="*/ 153323 h 249165"/>
                  <a:gd name="connsiteX9" fmla="*/ 85348 w 275632"/>
                  <a:gd name="connsiteY9" fmla="*/ 139449 h 249165"/>
                  <a:gd name="connsiteX10" fmla="*/ 42674 w 275632"/>
                  <a:gd name="connsiteY10" fmla="*/ 139449 h 249165"/>
                  <a:gd name="connsiteX11" fmla="*/ 0 w 275632"/>
                  <a:gd name="connsiteY11" fmla="*/ 156821 h 249165"/>
                  <a:gd name="connsiteX12" fmla="*/ 0 w 275632"/>
                  <a:gd name="connsiteY12" fmla="*/ 224797 h 249165"/>
                  <a:gd name="connsiteX13" fmla="*/ 32064 w 275632"/>
                  <a:gd name="connsiteY13" fmla="*/ 249165 h 249165"/>
                  <a:gd name="connsiteX14" fmla="*/ 124524 w 275632"/>
                  <a:gd name="connsiteY14" fmla="*/ 249165 h 249165"/>
                  <a:gd name="connsiteX15" fmla="*/ 124524 w 275632"/>
                  <a:gd name="connsiteY15" fmla="*/ 228294 h 249165"/>
                  <a:gd name="connsiteX16" fmla="*/ 188535 w 275632"/>
                  <a:gd name="connsiteY16" fmla="*/ 162068 h 249165"/>
                  <a:gd name="connsiteX17" fmla="*/ 222348 w 275632"/>
                  <a:gd name="connsiteY17" fmla="*/ 162068 h 249165"/>
                  <a:gd name="connsiteX18" fmla="*/ 256161 w 275632"/>
                  <a:gd name="connsiteY18" fmla="*/ 134202 h 249165"/>
                  <a:gd name="connsiteX19" fmla="*/ 256161 w 275632"/>
                  <a:gd name="connsiteY19" fmla="*/ 156821 h 249165"/>
                  <a:gd name="connsiteX20" fmla="*/ 275632 w 275632"/>
                  <a:gd name="connsiteY20" fmla="*/ 167198 h 249165"/>
                  <a:gd name="connsiteX21" fmla="*/ 275632 w 275632"/>
                  <a:gd name="connsiteY21" fmla="*/ 167198 h 249165"/>
                  <a:gd name="connsiteX22" fmla="*/ 275632 w 275632"/>
                  <a:gd name="connsiteY22" fmla="*/ 167198 h 24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632" h="249165">
                    <a:moveTo>
                      <a:pt x="275632" y="167198"/>
                    </a:moveTo>
                    <a:cubicBezTo>
                      <a:pt x="275632" y="149826"/>
                      <a:pt x="275632" y="132336"/>
                      <a:pt x="275632" y="113214"/>
                    </a:cubicBezTo>
                    <a:cubicBezTo>
                      <a:pt x="275632" y="74854"/>
                      <a:pt x="273883" y="36611"/>
                      <a:pt x="270269" y="0"/>
                    </a:cubicBezTo>
                    <a:cubicBezTo>
                      <a:pt x="204509" y="0"/>
                      <a:pt x="204509" y="0"/>
                      <a:pt x="204509" y="0"/>
                    </a:cubicBezTo>
                    <a:cubicBezTo>
                      <a:pt x="161835" y="60980"/>
                      <a:pt x="161835" y="60980"/>
                      <a:pt x="161835" y="60980"/>
                    </a:cubicBezTo>
                    <a:cubicBezTo>
                      <a:pt x="110300" y="60980"/>
                      <a:pt x="110300" y="60980"/>
                      <a:pt x="110300" y="60980"/>
                    </a:cubicBezTo>
                    <a:cubicBezTo>
                      <a:pt x="99573" y="116712"/>
                      <a:pt x="99573" y="116712"/>
                      <a:pt x="99573" y="116712"/>
                    </a:cubicBezTo>
                    <a:cubicBezTo>
                      <a:pt x="128022" y="116712"/>
                      <a:pt x="128022" y="116712"/>
                      <a:pt x="128022" y="116712"/>
                    </a:cubicBezTo>
                    <a:cubicBezTo>
                      <a:pt x="128022" y="153323"/>
                      <a:pt x="128022" y="153323"/>
                      <a:pt x="128022" y="153323"/>
                    </a:cubicBezTo>
                    <a:cubicBezTo>
                      <a:pt x="85348" y="139449"/>
                      <a:pt x="85348" y="139449"/>
                      <a:pt x="85348" y="139449"/>
                    </a:cubicBezTo>
                    <a:cubicBezTo>
                      <a:pt x="42674" y="139449"/>
                      <a:pt x="42674" y="139449"/>
                      <a:pt x="42674" y="139449"/>
                    </a:cubicBezTo>
                    <a:cubicBezTo>
                      <a:pt x="0" y="156821"/>
                      <a:pt x="0" y="156821"/>
                      <a:pt x="0" y="156821"/>
                    </a:cubicBezTo>
                    <a:cubicBezTo>
                      <a:pt x="0" y="224797"/>
                      <a:pt x="0" y="224797"/>
                      <a:pt x="0" y="224797"/>
                    </a:cubicBezTo>
                    <a:cubicBezTo>
                      <a:pt x="32064" y="249165"/>
                      <a:pt x="32064" y="249165"/>
                      <a:pt x="32064" y="249165"/>
                    </a:cubicBezTo>
                    <a:cubicBezTo>
                      <a:pt x="124524" y="249165"/>
                      <a:pt x="124524" y="249165"/>
                      <a:pt x="124524" y="249165"/>
                    </a:cubicBezTo>
                    <a:cubicBezTo>
                      <a:pt x="124524" y="228294"/>
                      <a:pt x="124524" y="228294"/>
                      <a:pt x="124524" y="228294"/>
                    </a:cubicBezTo>
                    <a:cubicBezTo>
                      <a:pt x="188535" y="162068"/>
                      <a:pt x="188535" y="162068"/>
                      <a:pt x="188535" y="162068"/>
                    </a:cubicBezTo>
                    <a:cubicBezTo>
                      <a:pt x="222348" y="162068"/>
                      <a:pt x="222348" y="162068"/>
                      <a:pt x="222348" y="162068"/>
                    </a:cubicBezTo>
                    <a:cubicBezTo>
                      <a:pt x="256161" y="134202"/>
                      <a:pt x="256161" y="134202"/>
                      <a:pt x="256161" y="134202"/>
                    </a:cubicBezTo>
                    <a:cubicBezTo>
                      <a:pt x="256161" y="156821"/>
                      <a:pt x="256161" y="156821"/>
                      <a:pt x="256161" y="156821"/>
                    </a:cubicBezTo>
                    <a:lnTo>
                      <a:pt x="275632" y="167198"/>
                    </a:lnTo>
                    <a:lnTo>
                      <a:pt x="275632" y="167198"/>
                    </a:lnTo>
                    <a:lnTo>
                      <a:pt x="275632" y="167198"/>
                    </a:lnTo>
                    <a:close/>
                  </a:path>
                </a:pathLst>
              </a:custGeom>
              <a:solidFill>
                <a:srgbClr val="939393"/>
              </a:solidFill>
              <a:ln w="1165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0B6B6C4-C5FD-4FC4-880D-97A8D72E9515}"/>
                  </a:ext>
                </a:extLst>
              </p:cNvPr>
              <p:cNvSpPr/>
              <p:nvPr/>
            </p:nvSpPr>
            <p:spPr>
              <a:xfrm>
                <a:off x="2899058" y="3025310"/>
                <a:ext cx="84932" cy="126454"/>
              </a:xfrm>
              <a:custGeom>
                <a:avLst/>
                <a:gdLst>
                  <a:gd name="connsiteX0" fmla="*/ 62029 w 125923"/>
                  <a:gd name="connsiteY0" fmla="*/ 0 h 187486"/>
                  <a:gd name="connsiteX1" fmla="*/ 0 w 125923"/>
                  <a:gd name="connsiteY1" fmla="*/ 60746 h 187486"/>
                  <a:gd name="connsiteX2" fmla="*/ 62029 w 125923"/>
                  <a:gd name="connsiteY2" fmla="*/ 187486 h 187486"/>
                  <a:gd name="connsiteX3" fmla="*/ 125923 w 125923"/>
                  <a:gd name="connsiteY3" fmla="*/ 60746 h 187486"/>
                  <a:gd name="connsiteX4" fmla="*/ 62029 w 125923"/>
                  <a:gd name="connsiteY4" fmla="*/ 0 h 187486"/>
                  <a:gd name="connsiteX5" fmla="*/ 62029 w 125923"/>
                  <a:gd name="connsiteY5" fmla="*/ 0 h 187486"/>
                  <a:gd name="connsiteX6" fmla="*/ 62029 w 125923"/>
                  <a:gd name="connsiteY6" fmla="*/ 95492 h 187486"/>
                  <a:gd name="connsiteX7" fmla="*/ 30082 w 125923"/>
                  <a:gd name="connsiteY7" fmla="*/ 62495 h 187486"/>
                  <a:gd name="connsiteX8" fmla="*/ 62029 w 125923"/>
                  <a:gd name="connsiteY8" fmla="*/ 29499 h 187486"/>
                  <a:gd name="connsiteX9" fmla="*/ 95725 w 125923"/>
                  <a:gd name="connsiteY9" fmla="*/ 62495 h 187486"/>
                  <a:gd name="connsiteX10" fmla="*/ 62029 w 125923"/>
                  <a:gd name="connsiteY10" fmla="*/ 95492 h 187486"/>
                  <a:gd name="connsiteX11" fmla="*/ 62029 w 125923"/>
                  <a:gd name="connsiteY11" fmla="*/ 95492 h 1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7486">
                    <a:moveTo>
                      <a:pt x="62029" y="0"/>
                    </a:moveTo>
                    <a:cubicBezTo>
                      <a:pt x="28333" y="0"/>
                      <a:pt x="0" y="27750"/>
                      <a:pt x="0" y="60746"/>
                    </a:cubicBezTo>
                    <a:cubicBezTo>
                      <a:pt x="0" y="123242"/>
                      <a:pt x="62029" y="187486"/>
                      <a:pt x="62029" y="187486"/>
                    </a:cubicBezTo>
                    <a:cubicBezTo>
                      <a:pt x="62029" y="187486"/>
                      <a:pt x="125923" y="119744"/>
                      <a:pt x="125923" y="60746"/>
                    </a:cubicBezTo>
                    <a:cubicBezTo>
                      <a:pt x="125923" y="27750"/>
                      <a:pt x="97591" y="0"/>
                      <a:pt x="62029" y="0"/>
                    </a:cubicBezTo>
                    <a:lnTo>
                      <a:pt x="62029" y="0"/>
                    </a:lnTo>
                    <a:close/>
                    <a:moveTo>
                      <a:pt x="62029" y="95492"/>
                    </a:moveTo>
                    <a:cubicBezTo>
                      <a:pt x="44306" y="95492"/>
                      <a:pt x="30082" y="79868"/>
                      <a:pt x="30082" y="62495"/>
                    </a:cubicBezTo>
                    <a:cubicBezTo>
                      <a:pt x="30082" y="45123"/>
                      <a:pt x="44306" y="29499"/>
                      <a:pt x="62029" y="29499"/>
                    </a:cubicBezTo>
                    <a:cubicBezTo>
                      <a:pt x="81500" y="29499"/>
                      <a:pt x="95725" y="45123"/>
                      <a:pt x="95725" y="62495"/>
                    </a:cubicBezTo>
                    <a:cubicBezTo>
                      <a:pt x="95725" y="79868"/>
                      <a:pt x="81617" y="95492"/>
                      <a:pt x="62029" y="95492"/>
                    </a:cubicBezTo>
                    <a:lnTo>
                      <a:pt x="62029" y="95492"/>
                    </a:lnTo>
                    <a:close/>
                  </a:path>
                </a:pathLst>
              </a:custGeom>
              <a:solidFill>
                <a:srgbClr val="FFFFFF"/>
              </a:solidFill>
              <a:ln w="1165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37D55C-0F5A-4DF7-A6A9-1FC45AE11C4F}"/>
                  </a:ext>
                </a:extLst>
              </p:cNvPr>
              <p:cNvSpPr/>
              <p:nvPr/>
            </p:nvSpPr>
            <p:spPr>
              <a:xfrm>
                <a:off x="2684841" y="2816756"/>
                <a:ext cx="85876" cy="127398"/>
              </a:xfrm>
              <a:custGeom>
                <a:avLst/>
                <a:gdLst>
                  <a:gd name="connsiteX0" fmla="*/ 62729 w 127322"/>
                  <a:gd name="connsiteY0" fmla="*/ 0 h 188885"/>
                  <a:gd name="connsiteX1" fmla="*/ 0 w 127322"/>
                  <a:gd name="connsiteY1" fmla="*/ 62379 h 188885"/>
                  <a:gd name="connsiteX2" fmla="*/ 62729 w 127322"/>
                  <a:gd name="connsiteY2" fmla="*/ 188885 h 188885"/>
                  <a:gd name="connsiteX3" fmla="*/ 127323 w 127322"/>
                  <a:gd name="connsiteY3" fmla="*/ 62379 h 188885"/>
                  <a:gd name="connsiteX4" fmla="*/ 62729 w 127322"/>
                  <a:gd name="connsiteY4" fmla="*/ 0 h 188885"/>
                  <a:gd name="connsiteX5" fmla="*/ 62729 w 127322"/>
                  <a:gd name="connsiteY5" fmla="*/ 0 h 188885"/>
                  <a:gd name="connsiteX6" fmla="*/ 62729 w 127322"/>
                  <a:gd name="connsiteY6" fmla="*/ 95259 h 188885"/>
                  <a:gd name="connsiteX7" fmla="*/ 30432 w 127322"/>
                  <a:gd name="connsiteY7" fmla="*/ 64011 h 188885"/>
                  <a:gd name="connsiteX8" fmla="*/ 62729 w 127322"/>
                  <a:gd name="connsiteY8" fmla="*/ 31131 h 188885"/>
                  <a:gd name="connsiteX9" fmla="*/ 96775 w 127322"/>
                  <a:gd name="connsiteY9" fmla="*/ 64011 h 188885"/>
                  <a:gd name="connsiteX10" fmla="*/ 62729 w 127322"/>
                  <a:gd name="connsiteY10" fmla="*/ 95259 h 188885"/>
                  <a:gd name="connsiteX11" fmla="*/ 62729 w 127322"/>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88885">
                    <a:moveTo>
                      <a:pt x="62729" y="0"/>
                    </a:moveTo>
                    <a:cubicBezTo>
                      <a:pt x="28683" y="0"/>
                      <a:pt x="0" y="27750"/>
                      <a:pt x="0" y="62379"/>
                    </a:cubicBezTo>
                    <a:cubicBezTo>
                      <a:pt x="0" y="124757"/>
                      <a:pt x="62729" y="188885"/>
                      <a:pt x="62729" y="188885"/>
                    </a:cubicBezTo>
                    <a:cubicBezTo>
                      <a:pt x="62729" y="188885"/>
                      <a:pt x="127323" y="121260"/>
                      <a:pt x="127323" y="62379"/>
                    </a:cubicBezTo>
                    <a:cubicBezTo>
                      <a:pt x="127323" y="27750"/>
                      <a:pt x="98640" y="0"/>
                      <a:pt x="62729" y="0"/>
                    </a:cubicBezTo>
                    <a:lnTo>
                      <a:pt x="62729" y="0"/>
                    </a:lnTo>
                    <a:close/>
                    <a:moveTo>
                      <a:pt x="62729" y="95259"/>
                    </a:moveTo>
                    <a:cubicBezTo>
                      <a:pt x="44773" y="95259"/>
                      <a:pt x="30432" y="81384"/>
                      <a:pt x="30432" y="64011"/>
                    </a:cubicBezTo>
                    <a:cubicBezTo>
                      <a:pt x="30432" y="45006"/>
                      <a:pt x="44773" y="31131"/>
                      <a:pt x="62729" y="31131"/>
                    </a:cubicBezTo>
                    <a:cubicBezTo>
                      <a:pt x="82433" y="31131"/>
                      <a:pt x="96775" y="45006"/>
                      <a:pt x="96775" y="64011"/>
                    </a:cubicBezTo>
                    <a:cubicBezTo>
                      <a:pt x="96891" y="81500"/>
                      <a:pt x="82433" y="95259"/>
                      <a:pt x="62729" y="95259"/>
                    </a:cubicBezTo>
                    <a:lnTo>
                      <a:pt x="62729" y="95259"/>
                    </a:lnTo>
                    <a:close/>
                  </a:path>
                </a:pathLst>
              </a:custGeom>
              <a:solidFill>
                <a:srgbClr val="FFFFFF"/>
              </a:solidFill>
              <a:ln w="1165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CBA1482-DB57-484C-A7D3-DDA697E9E2DC}"/>
                  </a:ext>
                </a:extLst>
              </p:cNvPr>
              <p:cNvSpPr/>
              <p:nvPr/>
            </p:nvSpPr>
            <p:spPr>
              <a:xfrm>
                <a:off x="2131837" y="2695019"/>
                <a:ext cx="84932" cy="127398"/>
              </a:xfrm>
              <a:custGeom>
                <a:avLst/>
                <a:gdLst>
                  <a:gd name="connsiteX0" fmla="*/ 62029 w 125923"/>
                  <a:gd name="connsiteY0" fmla="*/ 0 h 188885"/>
                  <a:gd name="connsiteX1" fmla="*/ 0 w 125923"/>
                  <a:gd name="connsiteY1" fmla="*/ 61213 h 188885"/>
                  <a:gd name="connsiteX2" fmla="*/ 62029 w 125923"/>
                  <a:gd name="connsiteY2" fmla="*/ 188885 h 188885"/>
                  <a:gd name="connsiteX3" fmla="*/ 125923 w 125923"/>
                  <a:gd name="connsiteY3" fmla="*/ 61213 h 188885"/>
                  <a:gd name="connsiteX4" fmla="*/ 62029 w 125923"/>
                  <a:gd name="connsiteY4" fmla="*/ 0 h 188885"/>
                  <a:gd name="connsiteX5" fmla="*/ 62029 w 125923"/>
                  <a:gd name="connsiteY5" fmla="*/ 0 h 188885"/>
                  <a:gd name="connsiteX6" fmla="*/ 62029 w 125923"/>
                  <a:gd name="connsiteY6" fmla="*/ 96192 h 188885"/>
                  <a:gd name="connsiteX7" fmla="*/ 30082 w 125923"/>
                  <a:gd name="connsiteY7" fmla="*/ 62962 h 188885"/>
                  <a:gd name="connsiteX8" fmla="*/ 62029 w 125923"/>
                  <a:gd name="connsiteY8" fmla="*/ 29732 h 188885"/>
                  <a:gd name="connsiteX9" fmla="*/ 95725 w 125923"/>
                  <a:gd name="connsiteY9" fmla="*/ 62962 h 188885"/>
                  <a:gd name="connsiteX10" fmla="*/ 62029 w 125923"/>
                  <a:gd name="connsiteY10" fmla="*/ 96192 h 188885"/>
                  <a:gd name="connsiteX11" fmla="*/ 62029 w 125923"/>
                  <a:gd name="connsiteY11" fmla="*/ 96192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983"/>
                      <a:pt x="0" y="61213"/>
                    </a:cubicBezTo>
                    <a:cubicBezTo>
                      <a:pt x="0" y="124174"/>
                      <a:pt x="62029" y="188885"/>
                      <a:pt x="62029" y="188885"/>
                    </a:cubicBezTo>
                    <a:cubicBezTo>
                      <a:pt x="62029" y="188885"/>
                      <a:pt x="125923" y="120677"/>
                      <a:pt x="125923" y="61213"/>
                    </a:cubicBezTo>
                    <a:cubicBezTo>
                      <a:pt x="125923" y="27983"/>
                      <a:pt x="97591" y="0"/>
                      <a:pt x="62029" y="0"/>
                    </a:cubicBezTo>
                    <a:lnTo>
                      <a:pt x="62029" y="0"/>
                    </a:lnTo>
                    <a:close/>
                    <a:moveTo>
                      <a:pt x="62029" y="96192"/>
                    </a:moveTo>
                    <a:cubicBezTo>
                      <a:pt x="44306" y="96192"/>
                      <a:pt x="30082" y="80451"/>
                      <a:pt x="30082" y="62962"/>
                    </a:cubicBezTo>
                    <a:cubicBezTo>
                      <a:pt x="30082" y="45472"/>
                      <a:pt x="44306" y="29732"/>
                      <a:pt x="62029" y="29732"/>
                    </a:cubicBezTo>
                    <a:cubicBezTo>
                      <a:pt x="81501" y="29732"/>
                      <a:pt x="95725" y="45472"/>
                      <a:pt x="95725" y="62962"/>
                    </a:cubicBezTo>
                    <a:cubicBezTo>
                      <a:pt x="95725" y="80451"/>
                      <a:pt x="81617" y="96192"/>
                      <a:pt x="62029" y="96192"/>
                    </a:cubicBezTo>
                    <a:lnTo>
                      <a:pt x="62029" y="96192"/>
                    </a:lnTo>
                    <a:close/>
                  </a:path>
                </a:pathLst>
              </a:custGeom>
              <a:solidFill>
                <a:srgbClr val="FFFFFF"/>
              </a:solidFill>
              <a:ln w="1165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43740D4-C06E-4FFE-8E1C-E2B568F9559F}"/>
                  </a:ext>
                </a:extLst>
              </p:cNvPr>
              <p:cNvSpPr/>
              <p:nvPr/>
            </p:nvSpPr>
            <p:spPr>
              <a:xfrm>
                <a:off x="1955366" y="2674258"/>
                <a:ext cx="85876" cy="128342"/>
              </a:xfrm>
              <a:custGeom>
                <a:avLst/>
                <a:gdLst>
                  <a:gd name="connsiteX0" fmla="*/ 64594 w 127322"/>
                  <a:gd name="connsiteY0" fmla="*/ 0 h 190284"/>
                  <a:gd name="connsiteX1" fmla="*/ 0 w 127322"/>
                  <a:gd name="connsiteY1" fmla="*/ 62845 h 190284"/>
                  <a:gd name="connsiteX2" fmla="*/ 64594 w 127322"/>
                  <a:gd name="connsiteY2" fmla="*/ 190284 h 190284"/>
                  <a:gd name="connsiteX3" fmla="*/ 127323 w 127322"/>
                  <a:gd name="connsiteY3" fmla="*/ 62845 h 190284"/>
                  <a:gd name="connsiteX4" fmla="*/ 64594 w 127322"/>
                  <a:gd name="connsiteY4" fmla="*/ 0 h 190284"/>
                  <a:gd name="connsiteX5" fmla="*/ 64594 w 127322"/>
                  <a:gd name="connsiteY5" fmla="*/ 0 h 190284"/>
                  <a:gd name="connsiteX6" fmla="*/ 64594 w 127322"/>
                  <a:gd name="connsiteY6" fmla="*/ 95958 h 190284"/>
                  <a:gd name="connsiteX7" fmla="*/ 30548 w 127322"/>
                  <a:gd name="connsiteY7" fmla="*/ 62845 h 190284"/>
                  <a:gd name="connsiteX8" fmla="*/ 64594 w 127322"/>
                  <a:gd name="connsiteY8" fmla="*/ 31364 h 190284"/>
                  <a:gd name="connsiteX9" fmla="*/ 98640 w 127322"/>
                  <a:gd name="connsiteY9" fmla="*/ 62845 h 190284"/>
                  <a:gd name="connsiteX10" fmla="*/ 64594 w 127322"/>
                  <a:gd name="connsiteY10" fmla="*/ 95958 h 190284"/>
                  <a:gd name="connsiteX11" fmla="*/ 64594 w 127322"/>
                  <a:gd name="connsiteY11" fmla="*/ 95958 h 19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90284">
                    <a:moveTo>
                      <a:pt x="64594" y="0"/>
                    </a:moveTo>
                    <a:cubicBezTo>
                      <a:pt x="28682" y="0"/>
                      <a:pt x="0" y="27983"/>
                      <a:pt x="0" y="62845"/>
                    </a:cubicBezTo>
                    <a:cubicBezTo>
                      <a:pt x="0" y="125690"/>
                      <a:pt x="64594" y="190284"/>
                      <a:pt x="64594" y="190284"/>
                    </a:cubicBezTo>
                    <a:cubicBezTo>
                      <a:pt x="64594" y="190284"/>
                      <a:pt x="127323" y="122192"/>
                      <a:pt x="127323" y="62845"/>
                    </a:cubicBezTo>
                    <a:cubicBezTo>
                      <a:pt x="127323" y="27983"/>
                      <a:pt x="98640" y="0"/>
                      <a:pt x="64594" y="0"/>
                    </a:cubicBezTo>
                    <a:lnTo>
                      <a:pt x="64594" y="0"/>
                    </a:lnTo>
                    <a:close/>
                    <a:moveTo>
                      <a:pt x="64594" y="95958"/>
                    </a:moveTo>
                    <a:cubicBezTo>
                      <a:pt x="44889" y="95958"/>
                      <a:pt x="30548" y="81967"/>
                      <a:pt x="30548" y="62845"/>
                    </a:cubicBezTo>
                    <a:cubicBezTo>
                      <a:pt x="30548" y="45356"/>
                      <a:pt x="44889" y="31364"/>
                      <a:pt x="64594" y="31364"/>
                    </a:cubicBezTo>
                    <a:cubicBezTo>
                      <a:pt x="82550" y="31364"/>
                      <a:pt x="98640" y="45356"/>
                      <a:pt x="98640" y="62845"/>
                    </a:cubicBezTo>
                    <a:cubicBezTo>
                      <a:pt x="98640" y="82083"/>
                      <a:pt x="82433" y="95958"/>
                      <a:pt x="64594" y="95958"/>
                    </a:cubicBezTo>
                    <a:lnTo>
                      <a:pt x="64594" y="95958"/>
                    </a:lnTo>
                    <a:close/>
                  </a:path>
                </a:pathLst>
              </a:custGeom>
              <a:solidFill>
                <a:srgbClr val="FFFFFF"/>
              </a:solidFill>
              <a:ln w="1165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832AF38-46E5-4E64-B683-28FF0B61DDEA}"/>
                  </a:ext>
                </a:extLst>
              </p:cNvPr>
              <p:cNvSpPr/>
              <p:nvPr/>
            </p:nvSpPr>
            <p:spPr>
              <a:xfrm>
                <a:off x="841810" y="3013985"/>
                <a:ext cx="83045" cy="80213"/>
              </a:xfrm>
              <a:custGeom>
                <a:avLst/>
                <a:gdLst>
                  <a:gd name="connsiteX0" fmla="*/ 61096 w 123125"/>
                  <a:gd name="connsiteY0" fmla="*/ 118928 h 118927"/>
                  <a:gd name="connsiteX1" fmla="*/ 0 w 123125"/>
                  <a:gd name="connsiteY1" fmla="*/ 59464 h 118927"/>
                  <a:gd name="connsiteX2" fmla="*/ 61096 w 123125"/>
                  <a:gd name="connsiteY2" fmla="*/ 0 h 118927"/>
                  <a:gd name="connsiteX3" fmla="*/ 123125 w 123125"/>
                  <a:gd name="connsiteY3" fmla="*/ 59464 h 118927"/>
                  <a:gd name="connsiteX4" fmla="*/ 61096 w 123125"/>
                  <a:gd name="connsiteY4" fmla="*/ 118928 h 118927"/>
                  <a:gd name="connsiteX5" fmla="*/ 61096 w 123125"/>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18927">
                    <a:moveTo>
                      <a:pt x="61096" y="118928"/>
                    </a:moveTo>
                    <a:cubicBezTo>
                      <a:pt x="54334" y="88729"/>
                      <a:pt x="30548" y="65294"/>
                      <a:pt x="0" y="59464"/>
                    </a:cubicBezTo>
                    <a:cubicBezTo>
                      <a:pt x="30548" y="53634"/>
                      <a:pt x="54334" y="30198"/>
                      <a:pt x="61096" y="0"/>
                    </a:cubicBezTo>
                    <a:cubicBezTo>
                      <a:pt x="67859" y="30198"/>
                      <a:pt x="92460" y="53634"/>
                      <a:pt x="123125" y="59464"/>
                    </a:cubicBezTo>
                    <a:cubicBezTo>
                      <a:pt x="92577" y="65294"/>
                      <a:pt x="67975" y="88729"/>
                      <a:pt x="61096" y="118928"/>
                    </a:cubicBezTo>
                    <a:lnTo>
                      <a:pt x="61096" y="118928"/>
                    </a:lnTo>
                    <a:close/>
                  </a:path>
                </a:pathLst>
              </a:custGeom>
              <a:solidFill>
                <a:srgbClr val="737373"/>
              </a:solidFill>
              <a:ln w="1165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352106D-0C93-455D-B989-4AC67B6EA670}"/>
                  </a:ext>
                </a:extLst>
              </p:cNvPr>
              <p:cNvSpPr/>
              <p:nvPr/>
            </p:nvSpPr>
            <p:spPr>
              <a:xfrm>
                <a:off x="3232654" y="3212036"/>
                <a:ext cx="174582" cy="167033"/>
              </a:xfrm>
              <a:custGeom>
                <a:avLst/>
                <a:gdLst>
                  <a:gd name="connsiteX0" fmla="*/ 128488 w 258842"/>
                  <a:gd name="connsiteY0" fmla="*/ 247649 h 247649"/>
                  <a:gd name="connsiteX1" fmla="*/ 0 w 258842"/>
                  <a:gd name="connsiteY1" fmla="*/ 123825 h 247649"/>
                  <a:gd name="connsiteX2" fmla="*/ 128488 w 258842"/>
                  <a:gd name="connsiteY2" fmla="*/ 0 h 247649"/>
                  <a:gd name="connsiteX3" fmla="*/ 258842 w 258842"/>
                  <a:gd name="connsiteY3" fmla="*/ 123825 h 247649"/>
                  <a:gd name="connsiteX4" fmla="*/ 128488 w 258842"/>
                  <a:gd name="connsiteY4" fmla="*/ 247649 h 247649"/>
                  <a:gd name="connsiteX5" fmla="*/ 128488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8" y="247649"/>
                    </a:moveTo>
                    <a:cubicBezTo>
                      <a:pt x="114264" y="184921"/>
                      <a:pt x="64244" y="136067"/>
                      <a:pt x="0" y="123825"/>
                    </a:cubicBezTo>
                    <a:cubicBezTo>
                      <a:pt x="64244" y="111582"/>
                      <a:pt x="114264" y="62728"/>
                      <a:pt x="128488" y="0"/>
                    </a:cubicBezTo>
                    <a:cubicBezTo>
                      <a:pt x="142713" y="62728"/>
                      <a:pt x="194482" y="111582"/>
                      <a:pt x="258842" y="123825"/>
                    </a:cubicBezTo>
                    <a:cubicBezTo>
                      <a:pt x="194598" y="136067"/>
                      <a:pt x="142830" y="184921"/>
                      <a:pt x="128488" y="247649"/>
                    </a:cubicBezTo>
                    <a:lnTo>
                      <a:pt x="128488" y="247649"/>
                    </a:lnTo>
                    <a:close/>
                  </a:path>
                </a:pathLst>
              </a:custGeom>
              <a:solidFill>
                <a:srgbClr val="737373"/>
              </a:solidFill>
              <a:ln w="1165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15A7C02-0418-41EE-983F-B436344059F8}"/>
                  </a:ext>
                </a:extLst>
              </p:cNvPr>
              <p:cNvSpPr/>
              <p:nvPr/>
            </p:nvSpPr>
            <p:spPr bwMode="auto">
              <a:xfrm>
                <a:off x="1339660" y="3079609"/>
                <a:ext cx="2162267" cy="1189575"/>
              </a:xfrm>
              <a:custGeom>
                <a:avLst/>
                <a:gdLst>
                  <a:gd name="connsiteX0" fmla="*/ 2790893 w 2822973"/>
                  <a:gd name="connsiteY0" fmla="*/ 0 h 1553068"/>
                  <a:gd name="connsiteX1" fmla="*/ 2820864 w 2822973"/>
                  <a:gd name="connsiteY1" fmla="*/ 0 h 1553068"/>
                  <a:gd name="connsiteX2" fmla="*/ 2822973 w 2822973"/>
                  <a:gd name="connsiteY2" fmla="*/ 42281 h 1553068"/>
                  <a:gd name="connsiteX3" fmla="*/ 1330391 w 2822973"/>
                  <a:gd name="connsiteY3" fmla="*/ 1553068 h 1553068"/>
                  <a:gd name="connsiteX4" fmla="*/ 53895 w 2822973"/>
                  <a:gd name="connsiteY4" fmla="*/ 825679 h 1553068"/>
                  <a:gd name="connsiteX5" fmla="*/ 0 w 2822973"/>
                  <a:gd name="connsiteY5" fmla="*/ 715822 h 1553068"/>
                  <a:gd name="connsiteX6" fmla="*/ 33269 w 2822973"/>
                  <a:gd name="connsiteY6" fmla="*/ 715822 h 1553068"/>
                  <a:gd name="connsiteX7" fmla="*/ 79527 w 2822973"/>
                  <a:gd name="connsiteY7" fmla="*/ 810138 h 1553068"/>
                  <a:gd name="connsiteX8" fmla="*/ 1330391 w 2822973"/>
                  <a:gd name="connsiteY8" fmla="*/ 1523097 h 1553068"/>
                  <a:gd name="connsiteX9" fmla="*/ 2793002 w 2822973"/>
                  <a:gd name="connsiteY9" fmla="*/ 42281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3" h="1553068">
                    <a:moveTo>
                      <a:pt x="2790893" y="0"/>
                    </a:moveTo>
                    <a:lnTo>
                      <a:pt x="2820864" y="0"/>
                    </a:lnTo>
                    <a:lnTo>
                      <a:pt x="2822973" y="42281"/>
                    </a:lnTo>
                    <a:cubicBezTo>
                      <a:pt x="2822973" y="876666"/>
                      <a:pt x="2154721" y="1553068"/>
                      <a:pt x="1330391" y="1553068"/>
                    </a:cubicBezTo>
                    <a:cubicBezTo>
                      <a:pt x="789425" y="1553068"/>
                      <a:pt x="315675" y="1261766"/>
                      <a:pt x="53895" y="825679"/>
                    </a:cubicBezTo>
                    <a:lnTo>
                      <a:pt x="0" y="715822"/>
                    </a:lnTo>
                    <a:lnTo>
                      <a:pt x="33269" y="715822"/>
                    </a:lnTo>
                    <a:lnTo>
                      <a:pt x="79527" y="810138"/>
                    </a:lnTo>
                    <a:cubicBezTo>
                      <a:pt x="336051" y="1237574"/>
                      <a:pt x="800287" y="1523097"/>
                      <a:pt x="1330391" y="1523097"/>
                    </a:cubicBezTo>
                    <a:cubicBezTo>
                      <a:pt x="2138168" y="1523097"/>
                      <a:pt x="2793002" y="860113"/>
                      <a:pt x="2793002" y="42281"/>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Shape 155">
                <a:extLst>
                  <a:ext uri="{FF2B5EF4-FFF2-40B4-BE49-F238E27FC236}">
                    <a16:creationId xmlns:a16="http://schemas.microsoft.com/office/drawing/2014/main" id="{619EB2E0-3E77-45DB-B2B7-26E0D02A36A1}"/>
                  </a:ext>
                </a:extLst>
              </p:cNvPr>
              <p:cNvSpPr/>
              <p:nvPr/>
            </p:nvSpPr>
            <p:spPr>
              <a:xfrm>
                <a:off x="2148823" y="3565100"/>
                <a:ext cx="228452" cy="281220"/>
              </a:xfrm>
              <a:custGeom>
                <a:avLst/>
                <a:gdLst>
                  <a:gd name="connsiteX0" fmla="*/ 5363 w 338710"/>
                  <a:gd name="connsiteY0" fmla="*/ 109950 h 416946"/>
                  <a:gd name="connsiteX1" fmla="*/ 0 w 338710"/>
                  <a:gd name="connsiteY1" fmla="*/ 136067 h 416946"/>
                  <a:gd name="connsiteX2" fmla="*/ 35678 w 338710"/>
                  <a:gd name="connsiteY2" fmla="*/ 176176 h 416946"/>
                  <a:gd name="connsiteX3" fmla="*/ 35678 w 338710"/>
                  <a:gd name="connsiteY3" fmla="*/ 270386 h 416946"/>
                  <a:gd name="connsiteX4" fmla="*/ 83832 w 338710"/>
                  <a:gd name="connsiteY4" fmla="*/ 364595 h 416946"/>
                  <a:gd name="connsiteX5" fmla="*/ 149826 w 338710"/>
                  <a:gd name="connsiteY5" fmla="*/ 416947 h 416946"/>
                  <a:gd name="connsiteX6" fmla="*/ 215819 w 338710"/>
                  <a:gd name="connsiteY6" fmla="*/ 416947 h 416946"/>
                  <a:gd name="connsiteX7" fmla="*/ 224680 w 338710"/>
                  <a:gd name="connsiteY7" fmla="*/ 392578 h 416946"/>
                  <a:gd name="connsiteX8" fmla="*/ 176526 w 338710"/>
                  <a:gd name="connsiteY8" fmla="*/ 352469 h 416946"/>
                  <a:gd name="connsiteX9" fmla="*/ 187253 w 338710"/>
                  <a:gd name="connsiteY9" fmla="*/ 307113 h 416946"/>
                  <a:gd name="connsiteX10" fmla="*/ 187253 w 338710"/>
                  <a:gd name="connsiteY10" fmla="*/ 282745 h 416946"/>
                  <a:gd name="connsiteX11" fmla="*/ 156938 w 338710"/>
                  <a:gd name="connsiteY11" fmla="*/ 282745 h 416946"/>
                  <a:gd name="connsiteX12" fmla="*/ 139099 w 338710"/>
                  <a:gd name="connsiteY12" fmla="*/ 265255 h 416946"/>
                  <a:gd name="connsiteX13" fmla="*/ 171163 w 338710"/>
                  <a:gd name="connsiteY13" fmla="*/ 235640 h 416946"/>
                  <a:gd name="connsiteX14" fmla="*/ 171163 w 338710"/>
                  <a:gd name="connsiteY14" fmla="*/ 219900 h 416946"/>
                  <a:gd name="connsiteX15" fmla="*/ 142597 w 338710"/>
                  <a:gd name="connsiteY15" fmla="*/ 212904 h 416946"/>
                  <a:gd name="connsiteX16" fmla="*/ 142597 w 338710"/>
                  <a:gd name="connsiteY16" fmla="*/ 193666 h 416946"/>
                  <a:gd name="connsiteX17" fmla="*/ 185387 w 338710"/>
                  <a:gd name="connsiteY17" fmla="*/ 193666 h 416946"/>
                  <a:gd name="connsiteX18" fmla="*/ 253130 w 338710"/>
                  <a:gd name="connsiteY18" fmla="*/ 160552 h 416946"/>
                  <a:gd name="connsiteX19" fmla="*/ 338711 w 338710"/>
                  <a:gd name="connsiteY19" fmla="*/ 31481 h 416946"/>
                  <a:gd name="connsiteX20" fmla="*/ 338711 w 338710"/>
                  <a:gd name="connsiteY20" fmla="*/ 10494 h 416946"/>
                  <a:gd name="connsiteX21" fmla="*/ 336962 w 338710"/>
                  <a:gd name="connsiteY21" fmla="*/ 0 h 416946"/>
                  <a:gd name="connsiteX22" fmla="*/ 5363 w 338710"/>
                  <a:gd name="connsiteY22" fmla="*/ 109950 h 416946"/>
                  <a:gd name="connsiteX23" fmla="*/ 5363 w 338710"/>
                  <a:gd name="connsiteY23" fmla="*/ 109950 h 41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8710" h="416946">
                    <a:moveTo>
                      <a:pt x="5363" y="109950"/>
                    </a:moveTo>
                    <a:cubicBezTo>
                      <a:pt x="0" y="136067"/>
                      <a:pt x="0" y="136067"/>
                      <a:pt x="0" y="136067"/>
                    </a:cubicBezTo>
                    <a:cubicBezTo>
                      <a:pt x="35678" y="176176"/>
                      <a:pt x="35678" y="176176"/>
                      <a:pt x="35678" y="176176"/>
                    </a:cubicBezTo>
                    <a:cubicBezTo>
                      <a:pt x="35678" y="270386"/>
                      <a:pt x="35678" y="270386"/>
                      <a:pt x="35678" y="270386"/>
                    </a:cubicBezTo>
                    <a:cubicBezTo>
                      <a:pt x="83832" y="364595"/>
                      <a:pt x="83832" y="364595"/>
                      <a:pt x="83832" y="364595"/>
                    </a:cubicBezTo>
                    <a:cubicBezTo>
                      <a:pt x="149826" y="416947"/>
                      <a:pt x="149826" y="416947"/>
                      <a:pt x="149826" y="416947"/>
                    </a:cubicBezTo>
                    <a:cubicBezTo>
                      <a:pt x="215819" y="416947"/>
                      <a:pt x="215819" y="416947"/>
                      <a:pt x="215819" y="416947"/>
                    </a:cubicBezTo>
                    <a:cubicBezTo>
                      <a:pt x="224680" y="392578"/>
                      <a:pt x="224680" y="392578"/>
                      <a:pt x="224680" y="392578"/>
                    </a:cubicBezTo>
                    <a:cubicBezTo>
                      <a:pt x="176526" y="352469"/>
                      <a:pt x="176526" y="352469"/>
                      <a:pt x="176526" y="352469"/>
                    </a:cubicBezTo>
                    <a:cubicBezTo>
                      <a:pt x="187253" y="307113"/>
                      <a:pt x="187253" y="307113"/>
                      <a:pt x="187253" y="307113"/>
                    </a:cubicBezTo>
                    <a:cubicBezTo>
                      <a:pt x="187253" y="282745"/>
                      <a:pt x="187253" y="282745"/>
                      <a:pt x="187253" y="282745"/>
                    </a:cubicBezTo>
                    <a:cubicBezTo>
                      <a:pt x="156938" y="282745"/>
                      <a:pt x="156938" y="282745"/>
                      <a:pt x="156938" y="282745"/>
                    </a:cubicBezTo>
                    <a:cubicBezTo>
                      <a:pt x="139099" y="265255"/>
                      <a:pt x="139099" y="265255"/>
                      <a:pt x="139099" y="265255"/>
                    </a:cubicBezTo>
                    <a:cubicBezTo>
                      <a:pt x="171163" y="235640"/>
                      <a:pt x="171163" y="235640"/>
                      <a:pt x="171163" y="235640"/>
                    </a:cubicBezTo>
                    <a:cubicBezTo>
                      <a:pt x="171163" y="219900"/>
                      <a:pt x="171163" y="219900"/>
                      <a:pt x="171163" y="219900"/>
                    </a:cubicBezTo>
                    <a:cubicBezTo>
                      <a:pt x="142597" y="212904"/>
                      <a:pt x="142597" y="212904"/>
                      <a:pt x="142597" y="212904"/>
                    </a:cubicBezTo>
                    <a:cubicBezTo>
                      <a:pt x="142597" y="193666"/>
                      <a:pt x="142597" y="193666"/>
                      <a:pt x="142597" y="193666"/>
                    </a:cubicBezTo>
                    <a:cubicBezTo>
                      <a:pt x="185387" y="193666"/>
                      <a:pt x="185387" y="193666"/>
                      <a:pt x="185387" y="193666"/>
                    </a:cubicBezTo>
                    <a:cubicBezTo>
                      <a:pt x="253130" y="160552"/>
                      <a:pt x="253130" y="160552"/>
                      <a:pt x="253130" y="160552"/>
                    </a:cubicBezTo>
                    <a:cubicBezTo>
                      <a:pt x="338711" y="31481"/>
                      <a:pt x="338711" y="31481"/>
                      <a:pt x="338711" y="31481"/>
                    </a:cubicBezTo>
                    <a:cubicBezTo>
                      <a:pt x="338711" y="10494"/>
                      <a:pt x="338711" y="10494"/>
                      <a:pt x="338711" y="10494"/>
                    </a:cubicBezTo>
                    <a:cubicBezTo>
                      <a:pt x="336962" y="0"/>
                      <a:pt x="336962" y="0"/>
                      <a:pt x="336962" y="0"/>
                    </a:cubicBezTo>
                    <a:cubicBezTo>
                      <a:pt x="233425" y="50603"/>
                      <a:pt x="123009" y="88963"/>
                      <a:pt x="5363" y="109950"/>
                    </a:cubicBezTo>
                    <a:lnTo>
                      <a:pt x="5363" y="109950"/>
                    </a:lnTo>
                    <a:close/>
                  </a:path>
                </a:pathLst>
              </a:custGeom>
              <a:solidFill>
                <a:srgbClr val="747474"/>
              </a:solidFill>
              <a:ln w="1165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DBB6F75-404E-44F0-BA7D-67DAC7E3D35D}"/>
                  </a:ext>
                </a:extLst>
              </p:cNvPr>
              <p:cNvSpPr/>
              <p:nvPr/>
            </p:nvSpPr>
            <p:spPr>
              <a:xfrm>
                <a:off x="1463703" y="3510367"/>
                <a:ext cx="734193" cy="830445"/>
              </a:xfrm>
              <a:custGeom>
                <a:avLst/>
                <a:gdLst>
                  <a:gd name="connsiteX0" fmla="*/ 208473 w 1088538"/>
                  <a:gd name="connsiteY0" fmla="*/ 1231251 h 1231251"/>
                  <a:gd name="connsiteX1" fmla="*/ 883679 w 1088538"/>
                  <a:gd name="connsiteY1" fmla="*/ 1231251 h 1231251"/>
                  <a:gd name="connsiteX2" fmla="*/ 1088538 w 1088538"/>
                  <a:gd name="connsiteY2" fmla="*/ 1027792 h 1231251"/>
                  <a:gd name="connsiteX3" fmla="*/ 1088538 w 1088538"/>
                  <a:gd name="connsiteY3" fmla="*/ 0 h 1231251"/>
                  <a:gd name="connsiteX4" fmla="*/ 896155 w 1088538"/>
                  <a:gd name="connsiteY4" fmla="*/ 281695 h 1231251"/>
                  <a:gd name="connsiteX5" fmla="*/ 883679 w 1088538"/>
                  <a:gd name="connsiteY5" fmla="*/ 281695 h 1231251"/>
                  <a:gd name="connsiteX6" fmla="*/ 208473 w 1088538"/>
                  <a:gd name="connsiteY6" fmla="*/ 281695 h 1231251"/>
                  <a:gd name="connsiteX7" fmla="*/ 0 w 1088538"/>
                  <a:gd name="connsiteY7" fmla="*/ 485155 h 1231251"/>
                  <a:gd name="connsiteX8" fmla="*/ 0 w 1088538"/>
                  <a:gd name="connsiteY8" fmla="*/ 1027792 h 1231251"/>
                  <a:gd name="connsiteX9" fmla="*/ 208473 w 1088538"/>
                  <a:gd name="connsiteY9" fmla="*/ 1231251 h 1231251"/>
                  <a:gd name="connsiteX10" fmla="*/ 208473 w 1088538"/>
                  <a:gd name="connsiteY10" fmla="*/ 1231251 h 123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538" h="1231251">
                    <a:moveTo>
                      <a:pt x="208473" y="1231251"/>
                    </a:moveTo>
                    <a:cubicBezTo>
                      <a:pt x="883679" y="1231251"/>
                      <a:pt x="883679" y="1231251"/>
                      <a:pt x="883679" y="1231251"/>
                    </a:cubicBezTo>
                    <a:cubicBezTo>
                      <a:pt x="997710" y="1231251"/>
                      <a:pt x="1088538" y="1139024"/>
                      <a:pt x="1088538" y="1027792"/>
                    </a:cubicBezTo>
                    <a:cubicBezTo>
                      <a:pt x="1088538" y="0"/>
                      <a:pt x="1088538" y="0"/>
                      <a:pt x="1088538" y="0"/>
                    </a:cubicBezTo>
                    <a:cubicBezTo>
                      <a:pt x="896155" y="281695"/>
                      <a:pt x="896155" y="281695"/>
                      <a:pt x="896155" y="281695"/>
                    </a:cubicBezTo>
                    <a:cubicBezTo>
                      <a:pt x="892541" y="281695"/>
                      <a:pt x="887294" y="281695"/>
                      <a:pt x="883679" y="281695"/>
                    </a:cubicBezTo>
                    <a:cubicBezTo>
                      <a:pt x="208473" y="281695"/>
                      <a:pt x="208473" y="281695"/>
                      <a:pt x="208473" y="281695"/>
                    </a:cubicBezTo>
                    <a:cubicBezTo>
                      <a:pt x="94443" y="281695"/>
                      <a:pt x="0" y="372174"/>
                      <a:pt x="0" y="485155"/>
                    </a:cubicBezTo>
                    <a:cubicBezTo>
                      <a:pt x="0" y="1027792"/>
                      <a:pt x="0" y="1027792"/>
                      <a:pt x="0" y="1027792"/>
                    </a:cubicBezTo>
                    <a:cubicBezTo>
                      <a:pt x="0" y="1139024"/>
                      <a:pt x="94443" y="1231251"/>
                      <a:pt x="208473" y="1231251"/>
                    </a:cubicBezTo>
                    <a:lnTo>
                      <a:pt x="208473" y="1231251"/>
                    </a:lnTo>
                    <a:close/>
                  </a:path>
                </a:pathLst>
              </a:custGeom>
              <a:solidFill>
                <a:srgbClr val="2770B8"/>
              </a:solidFill>
              <a:ln w="1165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CC4CE49-6341-41CB-965B-EC2F909CE2EC}"/>
                  </a:ext>
                </a:extLst>
              </p:cNvPr>
              <p:cNvSpPr/>
              <p:nvPr/>
            </p:nvSpPr>
            <p:spPr>
              <a:xfrm>
                <a:off x="2134668" y="3212160"/>
                <a:ext cx="84932" cy="127398"/>
              </a:xfrm>
              <a:custGeom>
                <a:avLst/>
                <a:gdLst>
                  <a:gd name="connsiteX0" fmla="*/ 62029 w 125923"/>
                  <a:gd name="connsiteY0" fmla="*/ 0 h 188885"/>
                  <a:gd name="connsiteX1" fmla="*/ 0 w 125923"/>
                  <a:gd name="connsiteY1" fmla="*/ 62379 h 188885"/>
                  <a:gd name="connsiteX2" fmla="*/ 62029 w 125923"/>
                  <a:gd name="connsiteY2" fmla="*/ 188885 h 188885"/>
                  <a:gd name="connsiteX3" fmla="*/ 125923 w 125923"/>
                  <a:gd name="connsiteY3" fmla="*/ 62379 h 188885"/>
                  <a:gd name="connsiteX4" fmla="*/ 62029 w 125923"/>
                  <a:gd name="connsiteY4" fmla="*/ 0 h 188885"/>
                  <a:gd name="connsiteX5" fmla="*/ 62029 w 125923"/>
                  <a:gd name="connsiteY5" fmla="*/ 0 h 188885"/>
                  <a:gd name="connsiteX6" fmla="*/ 62029 w 125923"/>
                  <a:gd name="connsiteY6" fmla="*/ 95259 h 188885"/>
                  <a:gd name="connsiteX7" fmla="*/ 30082 w 125923"/>
                  <a:gd name="connsiteY7" fmla="*/ 62379 h 188885"/>
                  <a:gd name="connsiteX8" fmla="*/ 62029 w 125923"/>
                  <a:gd name="connsiteY8" fmla="*/ 31131 h 188885"/>
                  <a:gd name="connsiteX9" fmla="*/ 95725 w 125923"/>
                  <a:gd name="connsiteY9" fmla="*/ 62379 h 188885"/>
                  <a:gd name="connsiteX10" fmla="*/ 62029 w 125923"/>
                  <a:gd name="connsiteY10" fmla="*/ 95259 h 188885"/>
                  <a:gd name="connsiteX11" fmla="*/ 62029 w 125923"/>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750"/>
                      <a:pt x="0" y="62379"/>
                    </a:cubicBezTo>
                    <a:cubicBezTo>
                      <a:pt x="0" y="124757"/>
                      <a:pt x="62029" y="188885"/>
                      <a:pt x="62029" y="188885"/>
                    </a:cubicBezTo>
                    <a:cubicBezTo>
                      <a:pt x="62029" y="188885"/>
                      <a:pt x="125923" y="121260"/>
                      <a:pt x="125923" y="62379"/>
                    </a:cubicBezTo>
                    <a:cubicBezTo>
                      <a:pt x="125923" y="27750"/>
                      <a:pt x="97591" y="0"/>
                      <a:pt x="62029" y="0"/>
                    </a:cubicBezTo>
                    <a:lnTo>
                      <a:pt x="62029" y="0"/>
                    </a:lnTo>
                    <a:close/>
                    <a:moveTo>
                      <a:pt x="62029" y="95259"/>
                    </a:moveTo>
                    <a:cubicBezTo>
                      <a:pt x="44306" y="95259"/>
                      <a:pt x="30082" y="81384"/>
                      <a:pt x="30082" y="62379"/>
                    </a:cubicBezTo>
                    <a:cubicBezTo>
                      <a:pt x="30082" y="45006"/>
                      <a:pt x="44306" y="31131"/>
                      <a:pt x="62029" y="31131"/>
                    </a:cubicBezTo>
                    <a:cubicBezTo>
                      <a:pt x="81501" y="31131"/>
                      <a:pt x="95725" y="45006"/>
                      <a:pt x="95725" y="62379"/>
                    </a:cubicBezTo>
                    <a:cubicBezTo>
                      <a:pt x="95725" y="81500"/>
                      <a:pt x="81617" y="95259"/>
                      <a:pt x="62029" y="95259"/>
                    </a:cubicBezTo>
                    <a:lnTo>
                      <a:pt x="62029" y="95259"/>
                    </a:lnTo>
                    <a:close/>
                  </a:path>
                </a:pathLst>
              </a:custGeom>
              <a:solidFill>
                <a:srgbClr val="FFFFFF"/>
              </a:solidFill>
              <a:ln w="1165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1716FAB-76BB-4AFD-91C3-EC9B77F670F4}"/>
                  </a:ext>
                </a:extLst>
              </p:cNvPr>
              <p:cNvSpPr/>
              <p:nvPr/>
            </p:nvSpPr>
            <p:spPr>
              <a:xfrm>
                <a:off x="1513640" y="4099791"/>
                <a:ext cx="586976" cy="240943"/>
              </a:xfrm>
              <a:custGeom>
                <a:avLst/>
                <a:gdLst>
                  <a:gd name="connsiteX0" fmla="*/ 809758 w 870270"/>
                  <a:gd name="connsiteY0" fmla="*/ 179771 h 357230"/>
                  <a:gd name="connsiteX1" fmla="*/ 538673 w 870270"/>
                  <a:gd name="connsiteY1" fmla="*/ 447 h 357230"/>
                  <a:gd name="connsiteX2" fmla="*/ 239021 w 870270"/>
                  <a:gd name="connsiteY2" fmla="*/ 47435 h 357230"/>
                  <a:gd name="connsiteX3" fmla="*/ 0 w 870270"/>
                  <a:gd name="connsiteY3" fmla="*/ 308493 h 357230"/>
                  <a:gd name="connsiteX4" fmla="*/ 133735 w 870270"/>
                  <a:gd name="connsiteY4" fmla="*/ 357230 h 357230"/>
                  <a:gd name="connsiteX5" fmla="*/ 809641 w 870270"/>
                  <a:gd name="connsiteY5" fmla="*/ 357230 h 357230"/>
                  <a:gd name="connsiteX6" fmla="*/ 870271 w 870270"/>
                  <a:gd name="connsiteY6" fmla="*/ 348485 h 357230"/>
                  <a:gd name="connsiteX7" fmla="*/ 809758 w 870270"/>
                  <a:gd name="connsiteY7" fmla="*/ 179771 h 357230"/>
                  <a:gd name="connsiteX8" fmla="*/ 809758 w 870270"/>
                  <a:gd name="connsiteY8" fmla="*/ 179771 h 357230"/>
                  <a:gd name="connsiteX9" fmla="*/ 809758 w 870270"/>
                  <a:gd name="connsiteY9" fmla="*/ 179771 h 3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270" h="357230">
                    <a:moveTo>
                      <a:pt x="809758" y="179771"/>
                    </a:moveTo>
                    <a:cubicBezTo>
                      <a:pt x="770582" y="66673"/>
                      <a:pt x="659932" y="-6432"/>
                      <a:pt x="538673" y="447"/>
                    </a:cubicBezTo>
                    <a:cubicBezTo>
                      <a:pt x="239021" y="47435"/>
                      <a:pt x="239021" y="47435"/>
                      <a:pt x="239021" y="47435"/>
                    </a:cubicBezTo>
                    <a:cubicBezTo>
                      <a:pt x="50020" y="104917"/>
                      <a:pt x="7229" y="235387"/>
                      <a:pt x="0" y="308493"/>
                    </a:cubicBezTo>
                    <a:cubicBezTo>
                      <a:pt x="35678" y="338108"/>
                      <a:pt x="82083" y="357230"/>
                      <a:pt x="133735" y="357230"/>
                    </a:cubicBezTo>
                    <a:cubicBezTo>
                      <a:pt x="809641" y="357230"/>
                      <a:pt x="809641" y="357230"/>
                      <a:pt x="809641" y="357230"/>
                    </a:cubicBezTo>
                    <a:cubicBezTo>
                      <a:pt x="831095" y="357230"/>
                      <a:pt x="850683" y="353732"/>
                      <a:pt x="870271" y="348485"/>
                    </a:cubicBezTo>
                    <a:lnTo>
                      <a:pt x="809758" y="179771"/>
                    </a:lnTo>
                    <a:lnTo>
                      <a:pt x="809758" y="179771"/>
                    </a:lnTo>
                    <a:lnTo>
                      <a:pt x="809758" y="179771"/>
                    </a:lnTo>
                    <a:close/>
                  </a:path>
                </a:pathLst>
              </a:custGeom>
              <a:solidFill>
                <a:srgbClr val="832062"/>
              </a:solidFill>
              <a:ln w="1165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34B2559-523D-43B9-AFD6-2156DC322E64}"/>
                  </a:ext>
                </a:extLst>
              </p:cNvPr>
              <p:cNvSpPr/>
              <p:nvPr/>
            </p:nvSpPr>
            <p:spPr>
              <a:xfrm>
                <a:off x="1567430" y="3683060"/>
                <a:ext cx="345812" cy="478982"/>
              </a:xfrm>
              <a:custGeom>
                <a:avLst/>
                <a:gdLst>
                  <a:gd name="connsiteX0" fmla="*/ 418929 w 512713"/>
                  <a:gd name="connsiteY0" fmla="*/ 546718 h 710157"/>
                  <a:gd name="connsiteX1" fmla="*/ 418929 w 512713"/>
                  <a:gd name="connsiteY1" fmla="*/ 541471 h 710157"/>
                  <a:gd name="connsiteX2" fmla="*/ 505909 w 512713"/>
                  <a:gd name="connsiteY2" fmla="*/ 306414 h 710157"/>
                  <a:gd name="connsiteX3" fmla="*/ 427790 w 512713"/>
                  <a:gd name="connsiteY3" fmla="*/ 0 h 710157"/>
                  <a:gd name="connsiteX4" fmla="*/ 198680 w 512713"/>
                  <a:gd name="connsiteY4" fmla="*/ 57482 h 710157"/>
                  <a:gd name="connsiteX5" fmla="*/ 40692 w 512713"/>
                  <a:gd name="connsiteY5" fmla="*/ 315158 h 710157"/>
                  <a:gd name="connsiteX6" fmla="*/ 49554 w 512713"/>
                  <a:gd name="connsiteY6" fmla="*/ 346523 h 710157"/>
                  <a:gd name="connsiteX7" fmla="*/ 44190 w 512713"/>
                  <a:gd name="connsiteY7" fmla="*/ 348272 h 710157"/>
                  <a:gd name="connsiteX8" fmla="*/ 1516 w 512713"/>
                  <a:gd name="connsiteY8" fmla="*/ 417879 h 710157"/>
                  <a:gd name="connsiteX9" fmla="*/ 72523 w 512713"/>
                  <a:gd name="connsiteY9" fmla="*/ 459621 h 710157"/>
                  <a:gd name="connsiteX10" fmla="*/ 81384 w 512713"/>
                  <a:gd name="connsiteY10" fmla="*/ 457872 h 710157"/>
                  <a:gd name="connsiteX11" fmla="*/ 191451 w 512713"/>
                  <a:gd name="connsiteY11" fmla="*/ 562342 h 710157"/>
                  <a:gd name="connsiteX12" fmla="*/ 163001 w 512713"/>
                  <a:gd name="connsiteY12" fmla="*/ 659815 h 710157"/>
                  <a:gd name="connsiteX13" fmla="*/ 159503 w 512713"/>
                  <a:gd name="connsiteY13" fmla="*/ 665062 h 710157"/>
                  <a:gd name="connsiteX14" fmla="*/ 298019 w 512713"/>
                  <a:gd name="connsiteY14" fmla="*/ 705171 h 710157"/>
                  <a:gd name="connsiteX15" fmla="*/ 429423 w 512713"/>
                  <a:gd name="connsiteY15" fmla="*/ 665062 h 710157"/>
                  <a:gd name="connsiteX16" fmla="*/ 468482 w 512713"/>
                  <a:gd name="connsiteY16" fmla="*/ 618074 h 710157"/>
                  <a:gd name="connsiteX17" fmla="*/ 418929 w 512713"/>
                  <a:gd name="connsiteY17" fmla="*/ 546718 h 710157"/>
                  <a:gd name="connsiteX18" fmla="*/ 418929 w 512713"/>
                  <a:gd name="connsiteY18" fmla="*/ 546718 h 7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2713" h="710157">
                    <a:moveTo>
                      <a:pt x="418929" y="546718"/>
                    </a:moveTo>
                    <a:cubicBezTo>
                      <a:pt x="418929" y="541471"/>
                      <a:pt x="418929" y="541471"/>
                      <a:pt x="418929" y="541471"/>
                    </a:cubicBezTo>
                    <a:cubicBezTo>
                      <a:pt x="491685" y="489236"/>
                      <a:pt x="528995" y="396892"/>
                      <a:pt x="505909" y="306414"/>
                    </a:cubicBezTo>
                    <a:cubicBezTo>
                      <a:pt x="427790" y="0"/>
                      <a:pt x="427790" y="0"/>
                      <a:pt x="427790" y="0"/>
                    </a:cubicBezTo>
                    <a:cubicBezTo>
                      <a:pt x="198680" y="57482"/>
                      <a:pt x="198680" y="57482"/>
                      <a:pt x="198680" y="57482"/>
                    </a:cubicBezTo>
                    <a:cubicBezTo>
                      <a:pt x="83250" y="85348"/>
                      <a:pt x="12243" y="200311"/>
                      <a:pt x="40692" y="315158"/>
                    </a:cubicBezTo>
                    <a:cubicBezTo>
                      <a:pt x="49554" y="346523"/>
                      <a:pt x="49554" y="346523"/>
                      <a:pt x="49554" y="346523"/>
                    </a:cubicBezTo>
                    <a:cubicBezTo>
                      <a:pt x="44190" y="348272"/>
                      <a:pt x="44190" y="348272"/>
                      <a:pt x="44190" y="348272"/>
                    </a:cubicBezTo>
                    <a:cubicBezTo>
                      <a:pt x="12243" y="355267"/>
                      <a:pt x="-5480" y="386632"/>
                      <a:pt x="1516" y="417879"/>
                    </a:cubicBezTo>
                    <a:cubicBezTo>
                      <a:pt x="10377" y="449244"/>
                      <a:pt x="42325" y="468365"/>
                      <a:pt x="72523" y="459621"/>
                    </a:cubicBezTo>
                    <a:cubicBezTo>
                      <a:pt x="81384" y="457872"/>
                      <a:pt x="81384" y="457872"/>
                      <a:pt x="81384" y="457872"/>
                    </a:cubicBezTo>
                    <a:cubicBezTo>
                      <a:pt x="106219" y="504860"/>
                      <a:pt x="145279" y="541471"/>
                      <a:pt x="191451" y="562342"/>
                    </a:cubicBezTo>
                    <a:cubicBezTo>
                      <a:pt x="194948" y="597204"/>
                      <a:pt x="184338" y="631949"/>
                      <a:pt x="163001" y="659815"/>
                    </a:cubicBezTo>
                    <a:cubicBezTo>
                      <a:pt x="159503" y="665062"/>
                      <a:pt x="159503" y="665062"/>
                      <a:pt x="159503" y="665062"/>
                    </a:cubicBezTo>
                    <a:cubicBezTo>
                      <a:pt x="298019" y="705171"/>
                      <a:pt x="298019" y="705171"/>
                      <a:pt x="298019" y="705171"/>
                    </a:cubicBezTo>
                    <a:cubicBezTo>
                      <a:pt x="345940" y="719046"/>
                      <a:pt x="397475" y="703423"/>
                      <a:pt x="429423" y="665062"/>
                    </a:cubicBezTo>
                    <a:cubicBezTo>
                      <a:pt x="468482" y="618074"/>
                      <a:pt x="468482" y="618074"/>
                      <a:pt x="468482" y="618074"/>
                    </a:cubicBezTo>
                    <a:cubicBezTo>
                      <a:pt x="442015" y="604199"/>
                      <a:pt x="422427" y="576333"/>
                      <a:pt x="418929" y="546718"/>
                    </a:cubicBezTo>
                    <a:lnTo>
                      <a:pt x="418929" y="546718"/>
                    </a:lnTo>
                    <a:close/>
                  </a:path>
                </a:pathLst>
              </a:custGeom>
              <a:solidFill>
                <a:srgbClr val="CD9C5E"/>
              </a:solidFill>
              <a:ln w="1165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BCB7F0D-F094-4310-A53E-D17CD104D0A4}"/>
                  </a:ext>
                </a:extLst>
              </p:cNvPr>
              <p:cNvSpPr/>
              <p:nvPr/>
            </p:nvSpPr>
            <p:spPr>
              <a:xfrm>
                <a:off x="1735565" y="3846320"/>
                <a:ext cx="177627" cy="286882"/>
              </a:xfrm>
              <a:custGeom>
                <a:avLst/>
                <a:gdLst>
                  <a:gd name="connsiteX0" fmla="*/ 169180 w 263356"/>
                  <a:gd name="connsiteY0" fmla="*/ 305597 h 425341"/>
                  <a:gd name="connsiteX1" fmla="*/ 169180 w 263356"/>
                  <a:gd name="connsiteY1" fmla="*/ 300351 h 425341"/>
                  <a:gd name="connsiteX2" fmla="*/ 169180 w 263356"/>
                  <a:gd name="connsiteY2" fmla="*/ 300351 h 425341"/>
                  <a:gd name="connsiteX3" fmla="*/ 256511 w 263356"/>
                  <a:gd name="connsiteY3" fmla="*/ 65993 h 425341"/>
                  <a:gd name="connsiteX4" fmla="*/ 240421 w 263356"/>
                  <a:gd name="connsiteY4" fmla="*/ 0 h 425341"/>
                  <a:gd name="connsiteX5" fmla="*/ 169180 w 263356"/>
                  <a:gd name="connsiteY5" fmla="*/ 15624 h 425341"/>
                  <a:gd name="connsiteX6" fmla="*/ 160319 w 263356"/>
                  <a:gd name="connsiteY6" fmla="*/ 65993 h 425341"/>
                  <a:gd name="connsiteX7" fmla="*/ 197746 w 263356"/>
                  <a:gd name="connsiteY7" fmla="*/ 90245 h 425341"/>
                  <a:gd name="connsiteX8" fmla="*/ 192383 w 263356"/>
                  <a:gd name="connsiteY8" fmla="*/ 124991 h 425341"/>
                  <a:gd name="connsiteX9" fmla="*/ 133619 w 263356"/>
                  <a:gd name="connsiteY9" fmla="*/ 138866 h 425341"/>
                  <a:gd name="connsiteX10" fmla="*/ 138982 w 263356"/>
                  <a:gd name="connsiteY10" fmla="*/ 164866 h 425341"/>
                  <a:gd name="connsiteX11" fmla="*/ 149709 w 263356"/>
                  <a:gd name="connsiteY11" fmla="*/ 312477 h 425341"/>
                  <a:gd name="connsiteX12" fmla="*/ 149709 w 263356"/>
                  <a:gd name="connsiteY12" fmla="*/ 310728 h 425341"/>
                  <a:gd name="connsiteX13" fmla="*/ 149709 w 263356"/>
                  <a:gd name="connsiteY13" fmla="*/ 312477 h 425341"/>
                  <a:gd name="connsiteX14" fmla="*/ 90945 w 263356"/>
                  <a:gd name="connsiteY14" fmla="*/ 335096 h 425341"/>
                  <a:gd name="connsiteX15" fmla="*/ 0 w 263356"/>
                  <a:gd name="connsiteY15" fmla="*/ 338594 h 425341"/>
                  <a:gd name="connsiteX16" fmla="*/ 178275 w 263356"/>
                  <a:gd name="connsiteY16" fmla="*/ 425341 h 425341"/>
                  <a:gd name="connsiteX17" fmla="*/ 180024 w 263356"/>
                  <a:gd name="connsiteY17" fmla="*/ 423592 h 425341"/>
                  <a:gd name="connsiteX18" fmla="*/ 219200 w 263356"/>
                  <a:gd name="connsiteY18" fmla="*/ 376721 h 425341"/>
                  <a:gd name="connsiteX19" fmla="*/ 169180 w 263356"/>
                  <a:gd name="connsiteY19" fmla="*/ 305597 h 425341"/>
                  <a:gd name="connsiteX20" fmla="*/ 169180 w 263356"/>
                  <a:gd name="connsiteY20" fmla="*/ 305597 h 42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56" h="425341">
                    <a:moveTo>
                      <a:pt x="169180" y="305597"/>
                    </a:moveTo>
                    <a:cubicBezTo>
                      <a:pt x="169180" y="300351"/>
                      <a:pt x="169180" y="300351"/>
                      <a:pt x="169180" y="300351"/>
                    </a:cubicBezTo>
                    <a:lnTo>
                      <a:pt x="169180" y="300351"/>
                    </a:lnTo>
                    <a:cubicBezTo>
                      <a:pt x="242286" y="248233"/>
                      <a:pt x="279713" y="156238"/>
                      <a:pt x="256511" y="65993"/>
                    </a:cubicBezTo>
                    <a:cubicBezTo>
                      <a:pt x="240421" y="0"/>
                      <a:pt x="240421" y="0"/>
                      <a:pt x="240421" y="0"/>
                    </a:cubicBezTo>
                    <a:cubicBezTo>
                      <a:pt x="169180" y="15624"/>
                      <a:pt x="169180" y="15624"/>
                      <a:pt x="169180" y="15624"/>
                    </a:cubicBezTo>
                    <a:cubicBezTo>
                      <a:pt x="144229" y="22620"/>
                      <a:pt x="138866" y="53867"/>
                      <a:pt x="160319" y="65993"/>
                    </a:cubicBezTo>
                    <a:cubicBezTo>
                      <a:pt x="197746" y="90245"/>
                      <a:pt x="197746" y="90245"/>
                      <a:pt x="197746" y="90245"/>
                    </a:cubicBezTo>
                    <a:cubicBezTo>
                      <a:pt x="211971" y="98873"/>
                      <a:pt x="208473" y="121493"/>
                      <a:pt x="192383" y="124991"/>
                    </a:cubicBezTo>
                    <a:cubicBezTo>
                      <a:pt x="133619" y="138866"/>
                      <a:pt x="133619" y="138866"/>
                      <a:pt x="133619" y="138866"/>
                    </a:cubicBezTo>
                    <a:cubicBezTo>
                      <a:pt x="138982" y="164866"/>
                      <a:pt x="138982" y="164866"/>
                      <a:pt x="138982" y="164866"/>
                    </a:cubicBezTo>
                    <a:cubicBezTo>
                      <a:pt x="172795" y="208240"/>
                      <a:pt x="174661" y="265605"/>
                      <a:pt x="149709" y="312477"/>
                    </a:cubicBezTo>
                    <a:cubicBezTo>
                      <a:pt x="149709" y="312477"/>
                      <a:pt x="149709" y="312477"/>
                      <a:pt x="149709" y="310728"/>
                    </a:cubicBezTo>
                    <a:cubicBezTo>
                      <a:pt x="149709" y="312477"/>
                      <a:pt x="149709" y="312477"/>
                      <a:pt x="149709" y="312477"/>
                    </a:cubicBezTo>
                    <a:cubicBezTo>
                      <a:pt x="131870" y="322854"/>
                      <a:pt x="112282" y="329850"/>
                      <a:pt x="90945" y="335096"/>
                    </a:cubicBezTo>
                    <a:cubicBezTo>
                      <a:pt x="60630" y="342092"/>
                      <a:pt x="28566" y="343724"/>
                      <a:pt x="0" y="338594"/>
                    </a:cubicBezTo>
                    <a:cubicBezTo>
                      <a:pt x="24951" y="369842"/>
                      <a:pt x="80218" y="420211"/>
                      <a:pt x="178275" y="425341"/>
                    </a:cubicBezTo>
                    <a:cubicBezTo>
                      <a:pt x="180024" y="425341"/>
                      <a:pt x="180024" y="425341"/>
                      <a:pt x="180024" y="423592"/>
                    </a:cubicBezTo>
                    <a:cubicBezTo>
                      <a:pt x="219200" y="376721"/>
                      <a:pt x="219200" y="376721"/>
                      <a:pt x="219200" y="376721"/>
                    </a:cubicBezTo>
                    <a:cubicBezTo>
                      <a:pt x="192383" y="362846"/>
                      <a:pt x="172795" y="335096"/>
                      <a:pt x="169180" y="305597"/>
                    </a:cubicBezTo>
                    <a:lnTo>
                      <a:pt x="169180" y="305597"/>
                    </a:lnTo>
                    <a:close/>
                  </a:path>
                </a:pathLst>
              </a:custGeom>
              <a:solidFill>
                <a:srgbClr val="BA8D57"/>
              </a:solidFill>
              <a:ln w="1165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3C4D3B4-885B-46FA-AB1F-CC09B08C7362}"/>
                  </a:ext>
                </a:extLst>
              </p:cNvPr>
              <p:cNvSpPr/>
              <p:nvPr/>
            </p:nvSpPr>
            <p:spPr>
              <a:xfrm>
                <a:off x="1772290" y="3947215"/>
                <a:ext cx="97200" cy="46846"/>
              </a:xfrm>
              <a:custGeom>
                <a:avLst/>
                <a:gdLst>
                  <a:gd name="connsiteX0" fmla="*/ 0 w 144112"/>
                  <a:gd name="connsiteY0" fmla="*/ 35212 h 69456"/>
                  <a:gd name="connsiteX1" fmla="*/ 83599 w 144112"/>
                  <a:gd name="connsiteY1" fmla="*/ 66810 h 69456"/>
                  <a:gd name="connsiteX2" fmla="*/ 144112 w 144112"/>
                  <a:gd name="connsiteY2" fmla="*/ 0 h 69456"/>
                  <a:gd name="connsiteX3" fmla="*/ 0 w 144112"/>
                  <a:gd name="connsiteY3" fmla="*/ 35212 h 69456"/>
                  <a:gd name="connsiteX4" fmla="*/ 0 w 144112"/>
                  <a:gd name="connsiteY4" fmla="*/ 35212 h 69456"/>
                  <a:gd name="connsiteX5" fmla="*/ 0 w 144112"/>
                  <a:gd name="connsiteY5" fmla="*/ 35212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112" h="69456">
                    <a:moveTo>
                      <a:pt x="0" y="35212"/>
                    </a:moveTo>
                    <a:cubicBezTo>
                      <a:pt x="17839" y="61563"/>
                      <a:pt x="51652" y="75671"/>
                      <a:pt x="83599" y="66810"/>
                    </a:cubicBezTo>
                    <a:cubicBezTo>
                      <a:pt x="117412" y="59814"/>
                      <a:pt x="140498" y="31714"/>
                      <a:pt x="144112" y="0"/>
                    </a:cubicBezTo>
                    <a:lnTo>
                      <a:pt x="0" y="35212"/>
                    </a:lnTo>
                    <a:lnTo>
                      <a:pt x="0" y="35212"/>
                    </a:lnTo>
                    <a:lnTo>
                      <a:pt x="0" y="35212"/>
                    </a:lnTo>
                    <a:close/>
                  </a:path>
                </a:pathLst>
              </a:custGeom>
              <a:solidFill>
                <a:srgbClr val="FFFFFF"/>
              </a:solidFill>
              <a:ln w="1165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FF916E5-10C7-4FBF-A9AE-07EC983B85B7}"/>
                  </a:ext>
                </a:extLst>
              </p:cNvPr>
              <p:cNvSpPr/>
              <p:nvPr/>
            </p:nvSpPr>
            <p:spPr>
              <a:xfrm>
                <a:off x="1702516" y="3889594"/>
                <a:ext cx="31160" cy="29525"/>
              </a:xfrm>
              <a:custGeom>
                <a:avLst/>
                <a:gdLst>
                  <a:gd name="connsiteX0" fmla="*/ 45268 w 46198"/>
                  <a:gd name="connsiteY0" fmla="*/ 16641 h 43775"/>
                  <a:gd name="connsiteX1" fmla="*/ 29061 w 46198"/>
                  <a:gd name="connsiteY1" fmla="*/ 42875 h 43775"/>
                  <a:gd name="connsiteX2" fmla="*/ 262 w 46198"/>
                  <a:gd name="connsiteY2" fmla="*/ 27134 h 43775"/>
                  <a:gd name="connsiteX3" fmla="*/ 18218 w 46198"/>
                  <a:gd name="connsiteY3" fmla="*/ 900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4"/>
                    </a:cubicBezTo>
                    <a:cubicBezTo>
                      <a:pt x="-1487" y="14892"/>
                      <a:pt x="5626" y="2649"/>
                      <a:pt x="18218" y="900"/>
                    </a:cubicBezTo>
                    <a:cubicBezTo>
                      <a:pt x="29061" y="-2597"/>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D0BF1D-C5DC-4B20-B03E-1FC092F18972}"/>
                  </a:ext>
                </a:extLst>
              </p:cNvPr>
              <p:cNvSpPr/>
              <p:nvPr/>
            </p:nvSpPr>
            <p:spPr>
              <a:xfrm>
                <a:off x="1861056" y="3850902"/>
                <a:ext cx="31160" cy="29525"/>
              </a:xfrm>
              <a:custGeom>
                <a:avLst/>
                <a:gdLst>
                  <a:gd name="connsiteX0" fmla="*/ 45268 w 46198"/>
                  <a:gd name="connsiteY0" fmla="*/ 16641 h 43775"/>
                  <a:gd name="connsiteX1" fmla="*/ 29061 w 46198"/>
                  <a:gd name="connsiteY1" fmla="*/ 42875 h 43775"/>
                  <a:gd name="connsiteX2" fmla="*/ 262 w 46198"/>
                  <a:gd name="connsiteY2" fmla="*/ 27135 h 43775"/>
                  <a:gd name="connsiteX3" fmla="*/ 18218 w 46198"/>
                  <a:gd name="connsiteY3" fmla="*/ 901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5"/>
                    </a:cubicBezTo>
                    <a:cubicBezTo>
                      <a:pt x="-1487" y="14892"/>
                      <a:pt x="5626" y="2649"/>
                      <a:pt x="18218" y="901"/>
                    </a:cubicBezTo>
                    <a:cubicBezTo>
                      <a:pt x="30927" y="-2598"/>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503773C-703C-42C3-8C74-B7B6C257B768}"/>
                  </a:ext>
                </a:extLst>
              </p:cNvPr>
              <p:cNvSpPr/>
              <p:nvPr/>
            </p:nvSpPr>
            <p:spPr>
              <a:xfrm>
                <a:off x="1573976" y="3675964"/>
                <a:ext cx="379502" cy="296732"/>
              </a:xfrm>
              <a:custGeom>
                <a:avLst/>
                <a:gdLst>
                  <a:gd name="connsiteX0" fmla="*/ 478947 w 562662"/>
                  <a:gd name="connsiteY0" fmla="*/ 158250 h 439945"/>
                  <a:gd name="connsiteX1" fmla="*/ 535962 w 562662"/>
                  <a:gd name="connsiteY1" fmla="*/ 151254 h 439945"/>
                  <a:gd name="connsiteX2" fmla="*/ 486059 w 562662"/>
                  <a:gd name="connsiteY2" fmla="*/ 73018 h 439945"/>
                  <a:gd name="connsiteX3" fmla="*/ 345328 w 562662"/>
                  <a:gd name="connsiteY3" fmla="*/ 3410 h 439945"/>
                  <a:gd name="connsiteX4" fmla="*/ 172533 w 562662"/>
                  <a:gd name="connsiteY4" fmla="*/ 45152 h 439945"/>
                  <a:gd name="connsiteX5" fmla="*/ 6851 w 562662"/>
                  <a:gd name="connsiteY5" fmla="*/ 316470 h 439945"/>
                  <a:gd name="connsiteX6" fmla="*/ 19326 w 562662"/>
                  <a:gd name="connsiteY6" fmla="*/ 365207 h 439945"/>
                  <a:gd name="connsiteX7" fmla="*/ 33551 w 562662"/>
                  <a:gd name="connsiteY7" fmla="*/ 358211 h 439945"/>
                  <a:gd name="connsiteX8" fmla="*/ 58503 w 562662"/>
                  <a:gd name="connsiteY8" fmla="*/ 352965 h 439945"/>
                  <a:gd name="connsiteX9" fmla="*/ 79840 w 562662"/>
                  <a:gd name="connsiteY9" fmla="*/ 439945 h 439945"/>
                  <a:gd name="connsiteX10" fmla="*/ 127994 w 562662"/>
                  <a:gd name="connsiteY10" fmla="*/ 427819 h 439945"/>
                  <a:gd name="connsiteX11" fmla="*/ 106657 w 562662"/>
                  <a:gd name="connsiteY11" fmla="*/ 342588 h 439945"/>
                  <a:gd name="connsiteX12" fmla="*/ 197485 w 562662"/>
                  <a:gd name="connsiteY12" fmla="*/ 300846 h 439945"/>
                  <a:gd name="connsiteX13" fmla="*/ 247388 w 562662"/>
                  <a:gd name="connsiteY13" fmla="*/ 288720 h 439945"/>
                  <a:gd name="connsiteX14" fmla="*/ 256249 w 562662"/>
                  <a:gd name="connsiteY14" fmla="*/ 276594 h 439945"/>
                  <a:gd name="connsiteX15" fmla="*/ 242024 w 562662"/>
                  <a:gd name="connsiteY15" fmla="*/ 267850 h 439945"/>
                  <a:gd name="connsiteX16" fmla="*/ 238410 w 562662"/>
                  <a:gd name="connsiteY16" fmla="*/ 267850 h 439945"/>
                  <a:gd name="connsiteX17" fmla="*/ 293676 w 562662"/>
                  <a:gd name="connsiteY17" fmla="*/ 104382 h 439945"/>
                  <a:gd name="connsiteX18" fmla="*/ 429044 w 562662"/>
                  <a:gd name="connsiteY18" fmla="*/ 205238 h 439945"/>
                  <a:gd name="connsiteX19" fmla="*/ 338216 w 562662"/>
                  <a:gd name="connsiteY19" fmla="*/ 123504 h 439945"/>
                  <a:gd name="connsiteX20" fmla="*/ 457610 w 562662"/>
                  <a:gd name="connsiteY20" fmla="*/ 159999 h 439945"/>
                  <a:gd name="connsiteX21" fmla="*/ 470086 w 562662"/>
                  <a:gd name="connsiteY21" fmla="*/ 212234 h 439945"/>
                  <a:gd name="connsiteX22" fmla="*/ 389868 w 562662"/>
                  <a:gd name="connsiteY22" fmla="*/ 231355 h 439945"/>
                  <a:gd name="connsiteX23" fmla="*/ 381007 w 562662"/>
                  <a:gd name="connsiteY23" fmla="*/ 245230 h 439945"/>
                  <a:gd name="connsiteX24" fmla="*/ 395231 w 562662"/>
                  <a:gd name="connsiteY24" fmla="*/ 253975 h 439945"/>
                  <a:gd name="connsiteX25" fmla="*/ 475449 w 562662"/>
                  <a:gd name="connsiteY25" fmla="*/ 233104 h 439945"/>
                  <a:gd name="connsiteX26" fmla="*/ 484310 w 562662"/>
                  <a:gd name="connsiteY26" fmla="*/ 266101 h 439945"/>
                  <a:gd name="connsiteX27" fmla="*/ 562663 w 562662"/>
                  <a:gd name="connsiteY27" fmla="*/ 186116 h 439945"/>
                  <a:gd name="connsiteX28" fmla="*/ 478947 w 562662"/>
                  <a:gd name="connsiteY28" fmla="*/ 158250 h 439945"/>
                  <a:gd name="connsiteX29" fmla="*/ 478947 w 562662"/>
                  <a:gd name="connsiteY29" fmla="*/ 158250 h 43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2662" h="439945">
                    <a:moveTo>
                      <a:pt x="478947" y="158250"/>
                    </a:moveTo>
                    <a:cubicBezTo>
                      <a:pt x="496786" y="158250"/>
                      <a:pt x="516374" y="154752"/>
                      <a:pt x="535962" y="151254"/>
                    </a:cubicBezTo>
                    <a:cubicBezTo>
                      <a:pt x="516374" y="139128"/>
                      <a:pt x="500284" y="107764"/>
                      <a:pt x="486059" y="73018"/>
                    </a:cubicBezTo>
                    <a:cubicBezTo>
                      <a:pt x="462857" y="19034"/>
                      <a:pt x="402344" y="-10464"/>
                      <a:pt x="345328" y="3410"/>
                    </a:cubicBezTo>
                    <a:cubicBezTo>
                      <a:pt x="172533" y="45152"/>
                      <a:pt x="172533" y="45152"/>
                      <a:pt x="172533" y="45152"/>
                    </a:cubicBezTo>
                    <a:cubicBezTo>
                      <a:pt x="49525" y="74767"/>
                      <a:pt x="-23464" y="196493"/>
                      <a:pt x="6851" y="316470"/>
                    </a:cubicBezTo>
                    <a:cubicBezTo>
                      <a:pt x="19326" y="365207"/>
                      <a:pt x="19326" y="365207"/>
                      <a:pt x="19326" y="365207"/>
                    </a:cubicBezTo>
                    <a:cubicBezTo>
                      <a:pt x="22941" y="361709"/>
                      <a:pt x="28188" y="359960"/>
                      <a:pt x="33551" y="358211"/>
                    </a:cubicBezTo>
                    <a:cubicBezTo>
                      <a:pt x="58503" y="352965"/>
                      <a:pt x="58503" y="352965"/>
                      <a:pt x="58503" y="352965"/>
                    </a:cubicBezTo>
                    <a:cubicBezTo>
                      <a:pt x="79840" y="439945"/>
                      <a:pt x="79840" y="439945"/>
                      <a:pt x="79840" y="439945"/>
                    </a:cubicBezTo>
                    <a:cubicBezTo>
                      <a:pt x="127994" y="427819"/>
                      <a:pt x="127994" y="427819"/>
                      <a:pt x="127994" y="427819"/>
                    </a:cubicBezTo>
                    <a:cubicBezTo>
                      <a:pt x="106657" y="342588"/>
                      <a:pt x="106657" y="342588"/>
                      <a:pt x="106657" y="342588"/>
                    </a:cubicBezTo>
                    <a:cubicBezTo>
                      <a:pt x="135223" y="333843"/>
                      <a:pt x="167286" y="321717"/>
                      <a:pt x="197485" y="300846"/>
                    </a:cubicBezTo>
                    <a:cubicBezTo>
                      <a:pt x="247388" y="288720"/>
                      <a:pt x="247388" y="288720"/>
                      <a:pt x="247388" y="288720"/>
                    </a:cubicBezTo>
                    <a:cubicBezTo>
                      <a:pt x="252751" y="288720"/>
                      <a:pt x="258115" y="281725"/>
                      <a:pt x="256249" y="276594"/>
                    </a:cubicBezTo>
                    <a:cubicBezTo>
                      <a:pt x="254500" y="269599"/>
                      <a:pt x="247388" y="266101"/>
                      <a:pt x="242024" y="267850"/>
                    </a:cubicBezTo>
                    <a:cubicBezTo>
                      <a:pt x="238410" y="267850"/>
                      <a:pt x="238410" y="267850"/>
                      <a:pt x="238410" y="267850"/>
                    </a:cubicBezTo>
                    <a:cubicBezTo>
                      <a:pt x="274088" y="231355"/>
                      <a:pt x="299040" y="177371"/>
                      <a:pt x="293676" y="104382"/>
                    </a:cubicBezTo>
                    <a:cubicBezTo>
                      <a:pt x="315013" y="241849"/>
                      <a:pt x="429044" y="205238"/>
                      <a:pt x="429044" y="205238"/>
                    </a:cubicBezTo>
                    <a:cubicBezTo>
                      <a:pt x="338216" y="123504"/>
                      <a:pt x="338216" y="123504"/>
                      <a:pt x="338216" y="123504"/>
                    </a:cubicBezTo>
                    <a:cubicBezTo>
                      <a:pt x="364916" y="140877"/>
                      <a:pt x="404093" y="158250"/>
                      <a:pt x="457610" y="159999"/>
                    </a:cubicBezTo>
                    <a:cubicBezTo>
                      <a:pt x="470086" y="212234"/>
                      <a:pt x="470086" y="212234"/>
                      <a:pt x="470086" y="212234"/>
                    </a:cubicBezTo>
                    <a:cubicBezTo>
                      <a:pt x="389868" y="231355"/>
                      <a:pt x="389868" y="231355"/>
                      <a:pt x="389868" y="231355"/>
                    </a:cubicBezTo>
                    <a:cubicBezTo>
                      <a:pt x="382755" y="233104"/>
                      <a:pt x="379141" y="240100"/>
                      <a:pt x="381007" y="245230"/>
                    </a:cubicBezTo>
                    <a:cubicBezTo>
                      <a:pt x="382755" y="252226"/>
                      <a:pt x="388119" y="255724"/>
                      <a:pt x="395231" y="253975"/>
                    </a:cubicBezTo>
                    <a:cubicBezTo>
                      <a:pt x="475449" y="233104"/>
                      <a:pt x="475449" y="233104"/>
                      <a:pt x="475449" y="233104"/>
                    </a:cubicBezTo>
                    <a:cubicBezTo>
                      <a:pt x="484310" y="266101"/>
                      <a:pt x="484310" y="266101"/>
                      <a:pt x="484310" y="266101"/>
                    </a:cubicBezTo>
                    <a:cubicBezTo>
                      <a:pt x="518123" y="259105"/>
                      <a:pt x="548438" y="233104"/>
                      <a:pt x="562663" y="186116"/>
                    </a:cubicBezTo>
                    <a:cubicBezTo>
                      <a:pt x="530599" y="203489"/>
                      <a:pt x="502033" y="184367"/>
                      <a:pt x="478947" y="158250"/>
                    </a:cubicBezTo>
                    <a:lnTo>
                      <a:pt x="478947" y="158250"/>
                    </a:lnTo>
                    <a:close/>
                  </a:path>
                </a:pathLst>
              </a:custGeom>
              <a:solidFill>
                <a:srgbClr val="010101"/>
              </a:solidFill>
              <a:ln w="1165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3BE6A6D-FDE3-481B-A03E-82512B1ACF8F}"/>
                  </a:ext>
                </a:extLst>
              </p:cNvPr>
              <p:cNvSpPr/>
              <p:nvPr/>
            </p:nvSpPr>
            <p:spPr>
              <a:xfrm>
                <a:off x="1751784" y="3949890"/>
                <a:ext cx="28999" cy="38925"/>
              </a:xfrm>
              <a:custGeom>
                <a:avLst/>
                <a:gdLst>
                  <a:gd name="connsiteX0" fmla="*/ 42996 w 42995"/>
                  <a:gd name="connsiteY0" fmla="*/ 1048 h 57712"/>
                  <a:gd name="connsiteX1" fmla="*/ 5685 w 42995"/>
                  <a:gd name="connsiteY1" fmla="*/ 17021 h 57712"/>
                  <a:gd name="connsiteX2" fmla="*/ 9183 w 42995"/>
                  <a:gd name="connsiteY2" fmla="*/ 57713 h 57712"/>
                  <a:gd name="connsiteX3" fmla="*/ 42996 w 42995"/>
                  <a:gd name="connsiteY3" fmla="*/ 1048 h 57712"/>
                  <a:gd name="connsiteX4" fmla="*/ 42996 w 42995"/>
                  <a:gd name="connsiteY4" fmla="*/ 1048 h 57712"/>
                  <a:gd name="connsiteX5" fmla="*/ 42996 w 42995"/>
                  <a:gd name="connsiteY5" fmla="*/ 1048 h 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95" h="57712">
                    <a:moveTo>
                      <a:pt x="42996" y="1048"/>
                    </a:moveTo>
                    <a:cubicBezTo>
                      <a:pt x="28771" y="-2450"/>
                      <a:pt x="12797" y="2796"/>
                      <a:pt x="5685" y="17021"/>
                    </a:cubicBezTo>
                    <a:cubicBezTo>
                      <a:pt x="-3176" y="29380"/>
                      <a:pt x="-1427" y="47103"/>
                      <a:pt x="9183" y="57713"/>
                    </a:cubicBezTo>
                    <a:lnTo>
                      <a:pt x="42996" y="1048"/>
                    </a:lnTo>
                    <a:lnTo>
                      <a:pt x="42996" y="1048"/>
                    </a:lnTo>
                    <a:lnTo>
                      <a:pt x="42996" y="1048"/>
                    </a:lnTo>
                    <a:close/>
                  </a:path>
                </a:pathLst>
              </a:custGeom>
              <a:solidFill>
                <a:srgbClr val="BA8D57"/>
              </a:solidFill>
              <a:ln w="1165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761C4E9-7530-43F6-B469-BA1104C0F9EA}"/>
                  </a:ext>
                </a:extLst>
              </p:cNvPr>
              <p:cNvSpPr/>
              <p:nvPr/>
            </p:nvSpPr>
            <p:spPr>
              <a:xfrm>
                <a:off x="1353290" y="3964280"/>
                <a:ext cx="214218" cy="207612"/>
              </a:xfrm>
              <a:custGeom>
                <a:avLst/>
                <a:gdLst>
                  <a:gd name="connsiteX0" fmla="*/ 0 w 317606"/>
                  <a:gd name="connsiteY0" fmla="*/ 153906 h 307812"/>
                  <a:gd name="connsiteX1" fmla="*/ 158803 w 317606"/>
                  <a:gd name="connsiteY1" fmla="*/ 0 h 307812"/>
                  <a:gd name="connsiteX2" fmla="*/ 317607 w 317606"/>
                  <a:gd name="connsiteY2" fmla="*/ 153906 h 307812"/>
                  <a:gd name="connsiteX3" fmla="*/ 158803 w 317606"/>
                  <a:gd name="connsiteY3" fmla="*/ 307813 h 307812"/>
                  <a:gd name="connsiteX4" fmla="*/ 0 w 317606"/>
                  <a:gd name="connsiteY4" fmla="*/ 153906 h 307812"/>
                  <a:gd name="connsiteX5" fmla="*/ 0 w 317606"/>
                  <a:gd name="connsiteY5" fmla="*/ 153906 h 30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606" h="307812">
                    <a:moveTo>
                      <a:pt x="0" y="153906"/>
                    </a:moveTo>
                    <a:cubicBezTo>
                      <a:pt x="0" y="68908"/>
                      <a:pt x="71123" y="0"/>
                      <a:pt x="158803" y="0"/>
                    </a:cubicBezTo>
                    <a:cubicBezTo>
                      <a:pt x="246483" y="0"/>
                      <a:pt x="317607" y="68908"/>
                      <a:pt x="317607" y="153906"/>
                    </a:cubicBezTo>
                    <a:cubicBezTo>
                      <a:pt x="317607" y="238905"/>
                      <a:pt x="246483" y="307813"/>
                      <a:pt x="158803" y="307813"/>
                    </a:cubicBezTo>
                    <a:cubicBezTo>
                      <a:pt x="71123" y="307813"/>
                      <a:pt x="0" y="238905"/>
                      <a:pt x="0" y="153906"/>
                    </a:cubicBezTo>
                    <a:lnTo>
                      <a:pt x="0" y="153906"/>
                    </a:lnTo>
                    <a:close/>
                  </a:path>
                </a:pathLst>
              </a:custGeom>
              <a:solidFill>
                <a:srgbClr val="243A5E"/>
              </a:solidFill>
              <a:ln w="1165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8AFFFAC-25BE-4182-A8F4-209B3F9A95A0}"/>
                  </a:ext>
                </a:extLst>
              </p:cNvPr>
              <p:cNvSpPr/>
              <p:nvPr/>
            </p:nvSpPr>
            <p:spPr>
              <a:xfrm>
                <a:off x="1413687" y="4044494"/>
                <a:ext cx="23592" cy="51903"/>
              </a:xfrm>
              <a:custGeom>
                <a:avLst/>
                <a:gdLst>
                  <a:gd name="connsiteX0" fmla="*/ 34979 w 34978"/>
                  <a:gd name="connsiteY0" fmla="*/ 48970 h 76953"/>
                  <a:gd name="connsiteX1" fmla="*/ 27633 w 34978"/>
                  <a:gd name="connsiteY1" fmla="*/ 69957 h 76953"/>
                  <a:gd name="connsiteX2" fmla="*/ 9211 w 34978"/>
                  <a:gd name="connsiteY2" fmla="*/ 76953 h 76953"/>
                  <a:gd name="connsiteX3" fmla="*/ 0 w 34978"/>
                  <a:gd name="connsiteY3" fmla="*/ 75204 h 76953"/>
                  <a:gd name="connsiteX4" fmla="*/ 0 w 34978"/>
                  <a:gd name="connsiteY4" fmla="*/ 64711 h 76953"/>
                  <a:gd name="connsiteX5" fmla="*/ 7346 w 34978"/>
                  <a:gd name="connsiteY5" fmla="*/ 66460 h 76953"/>
                  <a:gd name="connsiteX6" fmla="*/ 20288 w 34978"/>
                  <a:gd name="connsiteY6" fmla="*/ 47222 h 76953"/>
                  <a:gd name="connsiteX7" fmla="*/ 20288 w 34978"/>
                  <a:gd name="connsiteY7" fmla="*/ 0 h 76953"/>
                  <a:gd name="connsiteX8" fmla="*/ 34979 w 34978"/>
                  <a:gd name="connsiteY8" fmla="*/ 0 h 76953"/>
                  <a:gd name="connsiteX9" fmla="*/ 34979 w 34978"/>
                  <a:gd name="connsiteY9" fmla="*/ 48970 h 76953"/>
                  <a:gd name="connsiteX10" fmla="*/ 34979 w 34978"/>
                  <a:gd name="connsiteY10" fmla="*/ 48970 h 76953"/>
                  <a:gd name="connsiteX11" fmla="*/ 34979 w 34978"/>
                  <a:gd name="connsiteY11" fmla="*/ 48970 h 7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978" h="76953">
                    <a:moveTo>
                      <a:pt x="34979" y="48970"/>
                    </a:moveTo>
                    <a:cubicBezTo>
                      <a:pt x="34979" y="57715"/>
                      <a:pt x="31248" y="64711"/>
                      <a:pt x="27633" y="69957"/>
                    </a:cubicBezTo>
                    <a:cubicBezTo>
                      <a:pt x="22153" y="75204"/>
                      <a:pt x="16557" y="76953"/>
                      <a:pt x="9211" y="76953"/>
                    </a:cubicBezTo>
                    <a:cubicBezTo>
                      <a:pt x="5480" y="76953"/>
                      <a:pt x="1865" y="76953"/>
                      <a:pt x="0" y="75204"/>
                    </a:cubicBezTo>
                    <a:cubicBezTo>
                      <a:pt x="0" y="64711"/>
                      <a:pt x="0" y="64711"/>
                      <a:pt x="0" y="64711"/>
                    </a:cubicBezTo>
                    <a:cubicBezTo>
                      <a:pt x="1865" y="66460"/>
                      <a:pt x="3731" y="66460"/>
                      <a:pt x="7346" y="66460"/>
                    </a:cubicBezTo>
                    <a:cubicBezTo>
                      <a:pt x="16557" y="66460"/>
                      <a:pt x="20288" y="59464"/>
                      <a:pt x="20288" y="47222"/>
                    </a:cubicBezTo>
                    <a:cubicBezTo>
                      <a:pt x="20288" y="0"/>
                      <a:pt x="20288" y="0"/>
                      <a:pt x="20288" y="0"/>
                    </a:cubicBezTo>
                    <a:cubicBezTo>
                      <a:pt x="34979" y="0"/>
                      <a:pt x="34979" y="0"/>
                      <a:pt x="34979" y="0"/>
                    </a:cubicBezTo>
                    <a:lnTo>
                      <a:pt x="34979" y="48970"/>
                    </a:lnTo>
                    <a:lnTo>
                      <a:pt x="34979" y="48970"/>
                    </a:lnTo>
                    <a:lnTo>
                      <a:pt x="34979" y="48970"/>
                    </a:lnTo>
                    <a:close/>
                  </a:path>
                </a:pathLst>
              </a:custGeom>
              <a:solidFill>
                <a:srgbClr val="FFFFFF"/>
              </a:solidFill>
              <a:ln w="1165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13AEABA-5D97-429C-B7BB-7C77C2737375}"/>
                  </a:ext>
                </a:extLst>
              </p:cNvPr>
              <p:cNvSpPr/>
              <p:nvPr/>
            </p:nvSpPr>
            <p:spPr>
              <a:xfrm>
                <a:off x="1449469" y="4044494"/>
                <a:ext cx="54812" cy="5095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41CFA88-C8CB-40F8-AEC0-893E981F54DA}"/>
                  </a:ext>
                </a:extLst>
              </p:cNvPr>
              <p:cNvSpPr/>
              <p:nvPr/>
            </p:nvSpPr>
            <p:spPr>
              <a:xfrm>
                <a:off x="1856200" y="3914166"/>
                <a:ext cx="492684" cy="480553"/>
              </a:xfrm>
              <a:custGeom>
                <a:avLst/>
                <a:gdLst>
                  <a:gd name="connsiteX0" fmla="*/ 423359 w 730469"/>
                  <a:gd name="connsiteY0" fmla="*/ 495 h 712487"/>
                  <a:gd name="connsiteX1" fmla="*/ 8045 w 730469"/>
                  <a:gd name="connsiteY1" fmla="*/ 399603 h 712487"/>
                  <a:gd name="connsiteX2" fmla="*/ 8045 w 730469"/>
                  <a:gd name="connsiteY2" fmla="*/ 434465 h 712487"/>
                  <a:gd name="connsiteX3" fmla="*/ 279014 w 730469"/>
                  <a:gd name="connsiteY3" fmla="*/ 704617 h 712487"/>
                  <a:gd name="connsiteX4" fmla="*/ 314692 w 730469"/>
                  <a:gd name="connsiteY4" fmla="*/ 704617 h 712487"/>
                  <a:gd name="connsiteX5" fmla="*/ 730006 w 730469"/>
                  <a:gd name="connsiteY5" fmla="*/ 307259 h 712487"/>
                  <a:gd name="connsiteX6" fmla="*/ 608747 w 730469"/>
                  <a:gd name="connsiteY6" fmla="*/ 120705 h 712487"/>
                  <a:gd name="connsiteX7" fmla="*/ 598020 w 730469"/>
                  <a:gd name="connsiteY7" fmla="*/ 111961 h 712487"/>
                  <a:gd name="connsiteX8" fmla="*/ 423359 w 730469"/>
                  <a:gd name="connsiteY8" fmla="*/ 495 h 712487"/>
                  <a:gd name="connsiteX9" fmla="*/ 423359 w 730469"/>
                  <a:gd name="connsiteY9" fmla="*/ 495 h 7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469" h="712487">
                    <a:moveTo>
                      <a:pt x="423359" y="495"/>
                    </a:moveTo>
                    <a:cubicBezTo>
                      <a:pt x="8045" y="399603"/>
                      <a:pt x="8045" y="399603"/>
                      <a:pt x="8045" y="399603"/>
                    </a:cubicBezTo>
                    <a:cubicBezTo>
                      <a:pt x="-2682" y="410096"/>
                      <a:pt x="-2682" y="425720"/>
                      <a:pt x="8045" y="434465"/>
                    </a:cubicBezTo>
                    <a:cubicBezTo>
                      <a:pt x="279014" y="704617"/>
                      <a:pt x="279014" y="704617"/>
                      <a:pt x="279014" y="704617"/>
                    </a:cubicBezTo>
                    <a:cubicBezTo>
                      <a:pt x="287875" y="715111"/>
                      <a:pt x="303965" y="715111"/>
                      <a:pt x="314692" y="704617"/>
                    </a:cubicBezTo>
                    <a:cubicBezTo>
                      <a:pt x="730006" y="307259"/>
                      <a:pt x="730006" y="307259"/>
                      <a:pt x="730006" y="307259"/>
                    </a:cubicBezTo>
                    <a:cubicBezTo>
                      <a:pt x="738867" y="296765"/>
                      <a:pt x="617725" y="131199"/>
                      <a:pt x="608747" y="120705"/>
                    </a:cubicBezTo>
                    <a:cubicBezTo>
                      <a:pt x="598020" y="111961"/>
                      <a:pt x="598020" y="111961"/>
                      <a:pt x="598020" y="111961"/>
                    </a:cubicBezTo>
                    <a:cubicBezTo>
                      <a:pt x="589159" y="101584"/>
                      <a:pt x="432221" y="-8249"/>
                      <a:pt x="423359" y="495"/>
                    </a:cubicBezTo>
                    <a:lnTo>
                      <a:pt x="423359" y="495"/>
                    </a:lnTo>
                    <a:close/>
                  </a:path>
                </a:pathLst>
              </a:custGeom>
              <a:solidFill>
                <a:srgbClr val="B3B3B3"/>
              </a:solidFill>
              <a:ln w="1165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58F609D-B5CD-4616-8865-3D198D6F2DFA}"/>
                  </a:ext>
                </a:extLst>
              </p:cNvPr>
              <p:cNvSpPr/>
              <p:nvPr/>
            </p:nvSpPr>
            <p:spPr>
              <a:xfrm>
                <a:off x="1961029" y="3996366"/>
                <a:ext cx="403045" cy="388996"/>
              </a:xfrm>
              <a:custGeom>
                <a:avLst/>
                <a:gdLst>
                  <a:gd name="connsiteX0" fmla="*/ 589508 w 597567"/>
                  <a:gd name="connsiteY0" fmla="*/ 135718 h 576741"/>
                  <a:gd name="connsiteX1" fmla="*/ 454141 w 597567"/>
                  <a:gd name="connsiteY1" fmla="*/ 0 h 576741"/>
                  <a:gd name="connsiteX2" fmla="*/ 1749 w 597567"/>
                  <a:gd name="connsiteY2" fmla="*/ 433153 h 576741"/>
                  <a:gd name="connsiteX3" fmla="*/ 0 w 597567"/>
                  <a:gd name="connsiteY3" fmla="*/ 429656 h 576741"/>
                  <a:gd name="connsiteX4" fmla="*/ 138982 w 597567"/>
                  <a:gd name="connsiteY4" fmla="*/ 568871 h 576741"/>
                  <a:gd name="connsiteX5" fmla="*/ 174660 w 597567"/>
                  <a:gd name="connsiteY5" fmla="*/ 568871 h 576741"/>
                  <a:gd name="connsiteX6" fmla="*/ 589625 w 597567"/>
                  <a:gd name="connsiteY6" fmla="*/ 170580 h 576741"/>
                  <a:gd name="connsiteX7" fmla="*/ 589508 w 597567"/>
                  <a:gd name="connsiteY7" fmla="*/ 135718 h 576741"/>
                  <a:gd name="connsiteX8" fmla="*/ 589508 w 597567"/>
                  <a:gd name="connsiteY8" fmla="*/ 135718 h 5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567" h="576741">
                    <a:moveTo>
                      <a:pt x="589508" y="135718"/>
                    </a:moveTo>
                    <a:cubicBezTo>
                      <a:pt x="454141" y="0"/>
                      <a:pt x="454141" y="0"/>
                      <a:pt x="454141" y="0"/>
                    </a:cubicBezTo>
                    <a:cubicBezTo>
                      <a:pt x="1749" y="433153"/>
                      <a:pt x="1749" y="433153"/>
                      <a:pt x="1749" y="433153"/>
                    </a:cubicBezTo>
                    <a:cubicBezTo>
                      <a:pt x="0" y="429656"/>
                      <a:pt x="0" y="429656"/>
                      <a:pt x="0" y="429656"/>
                    </a:cubicBezTo>
                    <a:cubicBezTo>
                      <a:pt x="138982" y="568871"/>
                      <a:pt x="138982" y="568871"/>
                      <a:pt x="138982" y="568871"/>
                    </a:cubicBezTo>
                    <a:cubicBezTo>
                      <a:pt x="147843" y="579364"/>
                      <a:pt x="165682" y="579364"/>
                      <a:pt x="174660" y="568871"/>
                    </a:cubicBezTo>
                    <a:cubicBezTo>
                      <a:pt x="589625" y="170580"/>
                      <a:pt x="589625" y="170580"/>
                      <a:pt x="589625" y="170580"/>
                    </a:cubicBezTo>
                    <a:cubicBezTo>
                      <a:pt x="600235" y="161718"/>
                      <a:pt x="600235" y="146094"/>
                      <a:pt x="589508" y="135718"/>
                    </a:cubicBezTo>
                    <a:lnTo>
                      <a:pt x="589508" y="135718"/>
                    </a:lnTo>
                    <a:close/>
                  </a:path>
                </a:pathLst>
              </a:custGeom>
              <a:solidFill>
                <a:srgbClr val="D3D3D3"/>
              </a:solidFill>
              <a:ln w="1165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97EB913-ADEA-4C28-9172-6B0DF810DAA0}"/>
                  </a:ext>
                </a:extLst>
              </p:cNvPr>
              <p:cNvSpPr/>
              <p:nvPr/>
            </p:nvSpPr>
            <p:spPr>
              <a:xfrm>
                <a:off x="1866581" y="3901781"/>
                <a:ext cx="398316" cy="380444"/>
              </a:xfrm>
              <a:custGeom>
                <a:avLst/>
                <a:gdLst>
                  <a:gd name="connsiteX0" fmla="*/ 583445 w 590557"/>
                  <a:gd name="connsiteY0" fmla="*/ 131375 h 564061"/>
                  <a:gd name="connsiteX1" fmla="*/ 590558 w 590557"/>
                  <a:gd name="connsiteY1" fmla="*/ 136621 h 564061"/>
                  <a:gd name="connsiteX2" fmla="*/ 458688 w 590557"/>
                  <a:gd name="connsiteY2" fmla="*/ 8016 h 564061"/>
                  <a:gd name="connsiteX3" fmla="*/ 423009 w 590557"/>
                  <a:gd name="connsiteY3" fmla="*/ 6267 h 564061"/>
                  <a:gd name="connsiteX4" fmla="*/ 8045 w 590557"/>
                  <a:gd name="connsiteY4" fmla="*/ 404209 h 564061"/>
                  <a:gd name="connsiteX5" fmla="*/ 8045 w 590557"/>
                  <a:gd name="connsiteY5" fmla="*/ 438954 h 564061"/>
                  <a:gd name="connsiteX6" fmla="*/ 132803 w 590557"/>
                  <a:gd name="connsiteY6" fmla="*/ 564062 h 564061"/>
                  <a:gd name="connsiteX7" fmla="*/ 583445 w 590557"/>
                  <a:gd name="connsiteY7" fmla="*/ 131375 h 564061"/>
                  <a:gd name="connsiteX8" fmla="*/ 583445 w 590557"/>
                  <a:gd name="connsiteY8" fmla="*/ 131375 h 564061"/>
                  <a:gd name="connsiteX9" fmla="*/ 583445 w 590557"/>
                  <a:gd name="connsiteY9" fmla="*/ 131375 h 56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7" h="564061">
                    <a:moveTo>
                      <a:pt x="583445" y="131375"/>
                    </a:moveTo>
                    <a:cubicBezTo>
                      <a:pt x="590558" y="136621"/>
                      <a:pt x="590558" y="136621"/>
                      <a:pt x="590558" y="136621"/>
                    </a:cubicBezTo>
                    <a:cubicBezTo>
                      <a:pt x="458688" y="8016"/>
                      <a:pt x="458688" y="8016"/>
                      <a:pt x="458688" y="8016"/>
                    </a:cubicBezTo>
                    <a:cubicBezTo>
                      <a:pt x="449826" y="-2360"/>
                      <a:pt x="431987" y="-2360"/>
                      <a:pt x="423009" y="6267"/>
                    </a:cubicBezTo>
                    <a:cubicBezTo>
                      <a:pt x="8045" y="404209"/>
                      <a:pt x="8045" y="404209"/>
                      <a:pt x="8045" y="404209"/>
                    </a:cubicBezTo>
                    <a:cubicBezTo>
                      <a:pt x="-2682" y="414586"/>
                      <a:pt x="-2682" y="430326"/>
                      <a:pt x="8045" y="438954"/>
                    </a:cubicBezTo>
                    <a:cubicBezTo>
                      <a:pt x="132803" y="564062"/>
                      <a:pt x="132803" y="564062"/>
                      <a:pt x="132803" y="564062"/>
                    </a:cubicBezTo>
                    <a:lnTo>
                      <a:pt x="583445" y="131375"/>
                    </a:lnTo>
                    <a:lnTo>
                      <a:pt x="583445" y="131375"/>
                    </a:lnTo>
                    <a:lnTo>
                      <a:pt x="583445" y="131375"/>
                    </a:lnTo>
                    <a:close/>
                  </a:path>
                </a:pathLst>
              </a:custGeom>
              <a:solidFill>
                <a:srgbClr val="D3D3D3"/>
              </a:solidFill>
              <a:ln w="1165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6CE6B6-D212-4189-89B1-0FFC7227DEE8}"/>
                  </a:ext>
                </a:extLst>
              </p:cNvPr>
              <p:cNvSpPr/>
              <p:nvPr/>
            </p:nvSpPr>
            <p:spPr>
              <a:xfrm>
                <a:off x="1866581" y="3910490"/>
                <a:ext cx="280354" cy="371814"/>
              </a:xfrm>
              <a:custGeom>
                <a:avLst/>
                <a:gdLst>
                  <a:gd name="connsiteX0" fmla="*/ 413915 w 415663"/>
                  <a:gd name="connsiteY0" fmla="*/ 281695 h 551264"/>
                  <a:gd name="connsiteX1" fmla="*/ 415664 w 415663"/>
                  <a:gd name="connsiteY1" fmla="*/ 0 h 551264"/>
                  <a:gd name="connsiteX2" fmla="*/ 8045 w 415663"/>
                  <a:gd name="connsiteY2" fmla="*/ 391295 h 551264"/>
                  <a:gd name="connsiteX3" fmla="*/ 8045 w 415663"/>
                  <a:gd name="connsiteY3" fmla="*/ 426041 h 551264"/>
                  <a:gd name="connsiteX4" fmla="*/ 132686 w 415663"/>
                  <a:gd name="connsiteY4" fmla="*/ 551265 h 551264"/>
                  <a:gd name="connsiteX5" fmla="*/ 413915 w 415663"/>
                  <a:gd name="connsiteY5" fmla="*/ 281695 h 551264"/>
                  <a:gd name="connsiteX6" fmla="*/ 413915 w 415663"/>
                  <a:gd name="connsiteY6" fmla="*/ 281695 h 551264"/>
                  <a:gd name="connsiteX7" fmla="*/ 413915 w 415663"/>
                  <a:gd name="connsiteY7" fmla="*/ 281695 h 55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663" h="551264">
                    <a:moveTo>
                      <a:pt x="413915" y="281695"/>
                    </a:moveTo>
                    <a:cubicBezTo>
                      <a:pt x="415664" y="0"/>
                      <a:pt x="415664" y="0"/>
                      <a:pt x="415664" y="0"/>
                    </a:cubicBezTo>
                    <a:cubicBezTo>
                      <a:pt x="8045" y="391295"/>
                      <a:pt x="8045" y="391295"/>
                      <a:pt x="8045" y="391295"/>
                    </a:cubicBezTo>
                    <a:cubicBezTo>
                      <a:pt x="-2682" y="401672"/>
                      <a:pt x="-2682" y="417413"/>
                      <a:pt x="8045" y="426041"/>
                    </a:cubicBezTo>
                    <a:cubicBezTo>
                      <a:pt x="132686" y="551265"/>
                      <a:pt x="132686" y="551265"/>
                      <a:pt x="132686" y="551265"/>
                    </a:cubicBezTo>
                    <a:lnTo>
                      <a:pt x="413915" y="281695"/>
                    </a:lnTo>
                    <a:lnTo>
                      <a:pt x="413915" y="281695"/>
                    </a:lnTo>
                    <a:lnTo>
                      <a:pt x="413915" y="281695"/>
                    </a:lnTo>
                    <a:close/>
                  </a:path>
                </a:pathLst>
              </a:custGeom>
              <a:solidFill>
                <a:srgbClr val="E6E6E5"/>
              </a:solidFill>
              <a:ln w="1165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EAB1F0-9680-4CE0-8A9E-DE50B95A4DF4}"/>
                  </a:ext>
                </a:extLst>
              </p:cNvPr>
              <p:cNvSpPr/>
              <p:nvPr/>
            </p:nvSpPr>
            <p:spPr>
              <a:xfrm>
                <a:off x="1961972" y="4111417"/>
                <a:ext cx="184098" cy="273866"/>
              </a:xfrm>
              <a:custGeom>
                <a:avLst/>
                <a:gdLst>
                  <a:gd name="connsiteX0" fmla="*/ 0 w 272950"/>
                  <a:gd name="connsiteY0" fmla="*/ 261991 h 406044"/>
                  <a:gd name="connsiteX1" fmla="*/ 137350 w 272950"/>
                  <a:gd name="connsiteY1" fmla="*/ 398175 h 406044"/>
                  <a:gd name="connsiteX2" fmla="*/ 173028 w 272950"/>
                  <a:gd name="connsiteY2" fmla="*/ 398175 h 406044"/>
                  <a:gd name="connsiteX3" fmla="*/ 269336 w 272950"/>
                  <a:gd name="connsiteY3" fmla="*/ 305597 h 406044"/>
                  <a:gd name="connsiteX4" fmla="*/ 272951 w 272950"/>
                  <a:gd name="connsiteY4" fmla="*/ 0 h 406044"/>
                  <a:gd name="connsiteX5" fmla="*/ 0 w 272950"/>
                  <a:gd name="connsiteY5" fmla="*/ 261991 h 406044"/>
                  <a:gd name="connsiteX6" fmla="*/ 0 w 272950"/>
                  <a:gd name="connsiteY6" fmla="*/ 261991 h 406044"/>
                  <a:gd name="connsiteX7" fmla="*/ 0 w 272950"/>
                  <a:gd name="connsiteY7" fmla="*/ 261991 h 40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50" h="406044">
                    <a:moveTo>
                      <a:pt x="0" y="261991"/>
                    </a:moveTo>
                    <a:cubicBezTo>
                      <a:pt x="137350" y="398175"/>
                      <a:pt x="137350" y="398175"/>
                      <a:pt x="137350" y="398175"/>
                    </a:cubicBezTo>
                    <a:cubicBezTo>
                      <a:pt x="146211" y="408668"/>
                      <a:pt x="164050" y="408668"/>
                      <a:pt x="173028" y="398175"/>
                    </a:cubicBezTo>
                    <a:cubicBezTo>
                      <a:pt x="269336" y="305597"/>
                      <a:pt x="269336" y="305597"/>
                      <a:pt x="269336" y="305597"/>
                    </a:cubicBezTo>
                    <a:cubicBezTo>
                      <a:pt x="272951" y="0"/>
                      <a:pt x="272951" y="0"/>
                      <a:pt x="272951" y="0"/>
                    </a:cubicBezTo>
                    <a:lnTo>
                      <a:pt x="0" y="261991"/>
                    </a:lnTo>
                    <a:lnTo>
                      <a:pt x="0" y="261991"/>
                    </a:lnTo>
                    <a:lnTo>
                      <a:pt x="0" y="261991"/>
                    </a:lnTo>
                    <a:close/>
                  </a:path>
                </a:pathLst>
              </a:custGeom>
              <a:solidFill>
                <a:srgbClr val="E6E6E5"/>
              </a:solidFill>
              <a:ln w="1165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4DB846-BF28-4B4A-9705-1C9C801AA43A}"/>
                  </a:ext>
                </a:extLst>
              </p:cNvPr>
              <p:cNvSpPr/>
              <p:nvPr/>
            </p:nvSpPr>
            <p:spPr>
              <a:xfrm>
                <a:off x="2129005" y="4172836"/>
                <a:ext cx="28310" cy="28310"/>
              </a:xfrm>
              <a:custGeom>
                <a:avLst/>
                <a:gdLst>
                  <a:gd name="connsiteX0" fmla="*/ 41975 w 41974"/>
                  <a:gd name="connsiteY0" fmla="*/ 20987 h 41974"/>
                  <a:gd name="connsiteX1" fmla="*/ 20987 w 41974"/>
                  <a:gd name="connsiteY1" fmla="*/ 0 h 41974"/>
                  <a:gd name="connsiteX2" fmla="*/ 0 w 41974"/>
                  <a:gd name="connsiteY2" fmla="*/ 20987 h 41974"/>
                  <a:gd name="connsiteX3" fmla="*/ 20987 w 41974"/>
                  <a:gd name="connsiteY3" fmla="*/ 41975 h 41974"/>
                  <a:gd name="connsiteX4" fmla="*/ 41975 w 41974"/>
                  <a:gd name="connsiteY4" fmla="*/ 20987 h 41974"/>
                  <a:gd name="connsiteX5" fmla="*/ 41975 w 41974"/>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74" h="41974">
                    <a:moveTo>
                      <a:pt x="41975" y="20987"/>
                    </a:moveTo>
                    <a:lnTo>
                      <a:pt x="20987" y="0"/>
                    </a:lnTo>
                    <a:lnTo>
                      <a:pt x="0" y="20987"/>
                    </a:lnTo>
                    <a:lnTo>
                      <a:pt x="20987" y="41975"/>
                    </a:lnTo>
                    <a:lnTo>
                      <a:pt x="41975" y="20987"/>
                    </a:lnTo>
                    <a:lnTo>
                      <a:pt x="41975" y="20987"/>
                    </a:lnTo>
                    <a:close/>
                  </a:path>
                </a:pathLst>
              </a:custGeom>
              <a:solidFill>
                <a:srgbClr val="B3B3B3"/>
              </a:solidFill>
              <a:ln w="1165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A10D37D-72AB-48BC-9119-02E2A71C7CC3}"/>
                  </a:ext>
                </a:extLst>
              </p:cNvPr>
              <p:cNvSpPr/>
              <p:nvPr/>
            </p:nvSpPr>
            <p:spPr>
              <a:xfrm>
                <a:off x="2145992" y="4156793"/>
                <a:ext cx="29254" cy="27367"/>
              </a:xfrm>
              <a:custGeom>
                <a:avLst/>
                <a:gdLst>
                  <a:gd name="connsiteX0" fmla="*/ 21687 w 43373"/>
                  <a:gd name="connsiteY0" fmla="*/ 40575 h 40575"/>
                  <a:gd name="connsiteX1" fmla="*/ 43374 w 43373"/>
                  <a:gd name="connsiteY1" fmla="*/ 19588 h 40575"/>
                  <a:gd name="connsiteX2" fmla="*/ 21687 w 43373"/>
                  <a:gd name="connsiteY2" fmla="*/ 0 h 40575"/>
                  <a:gd name="connsiteX3" fmla="*/ 0 w 43373"/>
                  <a:gd name="connsiteY3" fmla="*/ 19588 h 40575"/>
                  <a:gd name="connsiteX4" fmla="*/ 21687 w 43373"/>
                  <a:gd name="connsiteY4" fmla="*/ 40575 h 40575"/>
                  <a:gd name="connsiteX5" fmla="*/ 21687 w 43373"/>
                  <a:gd name="connsiteY5" fmla="*/ 40575 h 4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0575">
                    <a:moveTo>
                      <a:pt x="21687" y="40575"/>
                    </a:moveTo>
                    <a:lnTo>
                      <a:pt x="43374" y="19588"/>
                    </a:lnTo>
                    <a:lnTo>
                      <a:pt x="21687" y="0"/>
                    </a:lnTo>
                    <a:lnTo>
                      <a:pt x="0" y="19588"/>
                    </a:lnTo>
                    <a:lnTo>
                      <a:pt x="21687" y="40575"/>
                    </a:lnTo>
                    <a:lnTo>
                      <a:pt x="21687" y="40575"/>
                    </a:lnTo>
                    <a:close/>
                  </a:path>
                </a:pathLst>
              </a:custGeom>
              <a:solidFill>
                <a:srgbClr val="B3B3B3"/>
              </a:solidFill>
              <a:ln w="1165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7EABC8E-325E-4DFD-AF43-2DEE8AB23F11}"/>
                  </a:ext>
                </a:extLst>
              </p:cNvPr>
              <p:cNvSpPr/>
              <p:nvPr/>
            </p:nvSpPr>
            <p:spPr>
              <a:xfrm>
                <a:off x="2161092" y="4172836"/>
                <a:ext cx="29254" cy="28310"/>
              </a:xfrm>
              <a:custGeom>
                <a:avLst/>
                <a:gdLst>
                  <a:gd name="connsiteX0" fmla="*/ 0 w 43373"/>
                  <a:gd name="connsiteY0" fmla="*/ 20987 h 41974"/>
                  <a:gd name="connsiteX1" fmla="*/ 21687 w 43373"/>
                  <a:gd name="connsiteY1" fmla="*/ 41975 h 41974"/>
                  <a:gd name="connsiteX2" fmla="*/ 43374 w 43373"/>
                  <a:gd name="connsiteY2" fmla="*/ 20987 h 41974"/>
                  <a:gd name="connsiteX3" fmla="*/ 21687 w 43373"/>
                  <a:gd name="connsiteY3" fmla="*/ 0 h 41974"/>
                  <a:gd name="connsiteX4" fmla="*/ 0 w 43373"/>
                  <a:gd name="connsiteY4" fmla="*/ 20987 h 41974"/>
                  <a:gd name="connsiteX5" fmla="*/ 0 w 43373"/>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1974">
                    <a:moveTo>
                      <a:pt x="0" y="20987"/>
                    </a:moveTo>
                    <a:lnTo>
                      <a:pt x="21687" y="41975"/>
                    </a:lnTo>
                    <a:lnTo>
                      <a:pt x="43374" y="20987"/>
                    </a:lnTo>
                    <a:lnTo>
                      <a:pt x="21687" y="0"/>
                    </a:lnTo>
                    <a:lnTo>
                      <a:pt x="0" y="20987"/>
                    </a:lnTo>
                    <a:lnTo>
                      <a:pt x="0" y="20987"/>
                    </a:lnTo>
                    <a:close/>
                  </a:path>
                </a:pathLst>
              </a:custGeom>
              <a:solidFill>
                <a:srgbClr val="B3B3B3"/>
              </a:solidFill>
              <a:ln w="1165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E919BE-B524-492C-83D8-36C78C979241}"/>
                  </a:ext>
                </a:extLst>
              </p:cNvPr>
              <p:cNvSpPr/>
              <p:nvPr/>
            </p:nvSpPr>
            <p:spPr>
              <a:xfrm>
                <a:off x="2145992" y="4189822"/>
                <a:ext cx="27367" cy="28310"/>
              </a:xfrm>
              <a:custGeom>
                <a:avLst/>
                <a:gdLst>
                  <a:gd name="connsiteX0" fmla="*/ 21687 w 40575"/>
                  <a:gd name="connsiteY0" fmla="*/ 0 h 41974"/>
                  <a:gd name="connsiteX1" fmla="*/ 0 w 40575"/>
                  <a:gd name="connsiteY1" fmla="*/ 20987 h 41974"/>
                  <a:gd name="connsiteX2" fmla="*/ 20288 w 40575"/>
                  <a:gd name="connsiteY2" fmla="*/ 41975 h 41974"/>
                  <a:gd name="connsiteX3" fmla="*/ 40575 w 40575"/>
                  <a:gd name="connsiteY3" fmla="*/ 20987 h 41974"/>
                  <a:gd name="connsiteX4" fmla="*/ 21687 w 40575"/>
                  <a:gd name="connsiteY4" fmla="*/ 0 h 41974"/>
                  <a:gd name="connsiteX5" fmla="*/ 21687 w 40575"/>
                  <a:gd name="connsiteY5" fmla="*/ 0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75" h="41974">
                    <a:moveTo>
                      <a:pt x="21687" y="0"/>
                    </a:moveTo>
                    <a:lnTo>
                      <a:pt x="0" y="20987"/>
                    </a:lnTo>
                    <a:lnTo>
                      <a:pt x="20288" y="41975"/>
                    </a:lnTo>
                    <a:lnTo>
                      <a:pt x="40575" y="20987"/>
                    </a:lnTo>
                    <a:lnTo>
                      <a:pt x="21687" y="0"/>
                    </a:lnTo>
                    <a:lnTo>
                      <a:pt x="21687" y="0"/>
                    </a:lnTo>
                    <a:close/>
                  </a:path>
                </a:pathLst>
              </a:custGeom>
              <a:solidFill>
                <a:srgbClr val="B3B3B3"/>
              </a:solidFill>
              <a:ln w="1165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263C069-513C-42C3-9E9D-3F142FBD2D3C}"/>
                  </a:ext>
                </a:extLst>
              </p:cNvPr>
              <p:cNvSpPr/>
              <p:nvPr/>
            </p:nvSpPr>
            <p:spPr>
              <a:xfrm>
                <a:off x="2079148" y="4195587"/>
                <a:ext cx="151848" cy="185018"/>
              </a:xfrm>
              <a:custGeom>
                <a:avLst/>
                <a:gdLst>
                  <a:gd name="connsiteX0" fmla="*/ 224680 w 225135"/>
                  <a:gd name="connsiteY0" fmla="*/ 107700 h 274315"/>
                  <a:gd name="connsiteX1" fmla="*/ 214070 w 225135"/>
                  <a:gd name="connsiteY1" fmla="*/ 19320 h 274315"/>
                  <a:gd name="connsiteX2" fmla="*/ 191100 w 225135"/>
                  <a:gd name="connsiteY2" fmla="*/ 198 h 274315"/>
                  <a:gd name="connsiteX3" fmla="*/ 171629 w 225135"/>
                  <a:gd name="connsiteY3" fmla="*/ 20952 h 274315"/>
                  <a:gd name="connsiteX4" fmla="*/ 169880 w 225135"/>
                  <a:gd name="connsiteY4" fmla="*/ 85080 h 274315"/>
                  <a:gd name="connsiteX5" fmla="*/ 155772 w 225135"/>
                  <a:gd name="connsiteY5" fmla="*/ 22701 h 274315"/>
                  <a:gd name="connsiteX6" fmla="*/ 125690 w 225135"/>
                  <a:gd name="connsiteY6" fmla="*/ 5329 h 274315"/>
                  <a:gd name="connsiteX7" fmla="*/ 107968 w 225135"/>
                  <a:gd name="connsiteY7" fmla="*/ 29580 h 274315"/>
                  <a:gd name="connsiteX8" fmla="*/ 115080 w 225135"/>
                  <a:gd name="connsiteY8" fmla="*/ 102336 h 274315"/>
                  <a:gd name="connsiteX9" fmla="*/ 104470 w 225135"/>
                  <a:gd name="connsiteY9" fmla="*/ 69456 h 274315"/>
                  <a:gd name="connsiteX10" fmla="*/ 74388 w 225135"/>
                  <a:gd name="connsiteY10" fmla="*/ 57330 h 274315"/>
                  <a:gd name="connsiteX11" fmla="*/ 62029 w 225135"/>
                  <a:gd name="connsiteY11" fmla="*/ 81582 h 274315"/>
                  <a:gd name="connsiteX12" fmla="*/ 84998 w 225135"/>
                  <a:gd name="connsiteY12" fmla="*/ 190832 h 274315"/>
                  <a:gd name="connsiteX13" fmla="*/ 81501 w 225135"/>
                  <a:gd name="connsiteY13" fmla="*/ 194330 h 274315"/>
                  <a:gd name="connsiteX14" fmla="*/ 46055 w 225135"/>
                  <a:gd name="connsiteY14" fmla="*/ 131951 h 274315"/>
                  <a:gd name="connsiteX15" fmla="*/ 15974 w 225135"/>
                  <a:gd name="connsiteY15" fmla="*/ 125072 h 274315"/>
                  <a:gd name="connsiteX16" fmla="*/ 7112 w 225135"/>
                  <a:gd name="connsiteY16" fmla="*/ 151073 h 274315"/>
                  <a:gd name="connsiteX17" fmla="*/ 38943 w 225135"/>
                  <a:gd name="connsiteY17" fmla="*/ 236072 h 274315"/>
                  <a:gd name="connsiteX18" fmla="*/ 21221 w 225135"/>
                  <a:gd name="connsiteY18" fmla="*/ 253444 h 274315"/>
                  <a:gd name="connsiteX19" fmla="*/ 0 w 225135"/>
                  <a:gd name="connsiteY19" fmla="*/ 272566 h 274315"/>
                  <a:gd name="connsiteX20" fmla="*/ 67276 w 225135"/>
                  <a:gd name="connsiteY20" fmla="*/ 274315 h 274315"/>
                  <a:gd name="connsiteX21" fmla="*/ 162884 w 225135"/>
                  <a:gd name="connsiteY21" fmla="*/ 222313 h 274315"/>
                  <a:gd name="connsiteX22" fmla="*/ 217801 w 225135"/>
                  <a:gd name="connsiteY22" fmla="*/ 133934 h 274315"/>
                  <a:gd name="connsiteX23" fmla="*/ 217801 w 225135"/>
                  <a:gd name="connsiteY23" fmla="*/ 133934 h 274315"/>
                  <a:gd name="connsiteX24" fmla="*/ 224680 w 225135"/>
                  <a:gd name="connsiteY24" fmla="*/ 107700 h 274315"/>
                  <a:gd name="connsiteX25" fmla="*/ 224680 w 225135"/>
                  <a:gd name="connsiteY25" fmla="*/ 107700 h 2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135" h="274315">
                    <a:moveTo>
                      <a:pt x="224680" y="107700"/>
                    </a:moveTo>
                    <a:cubicBezTo>
                      <a:pt x="214070" y="19320"/>
                      <a:pt x="214070" y="19320"/>
                      <a:pt x="214070" y="19320"/>
                    </a:cubicBezTo>
                    <a:cubicBezTo>
                      <a:pt x="214070" y="7194"/>
                      <a:pt x="201711" y="-1434"/>
                      <a:pt x="191100" y="198"/>
                    </a:cubicBezTo>
                    <a:cubicBezTo>
                      <a:pt x="180490" y="1947"/>
                      <a:pt x="173378" y="10575"/>
                      <a:pt x="171629" y="20952"/>
                    </a:cubicBezTo>
                    <a:cubicBezTo>
                      <a:pt x="169880" y="85080"/>
                      <a:pt x="169880" y="85080"/>
                      <a:pt x="169880" y="85080"/>
                    </a:cubicBezTo>
                    <a:cubicBezTo>
                      <a:pt x="155772" y="22701"/>
                      <a:pt x="155772" y="22701"/>
                      <a:pt x="155772" y="22701"/>
                    </a:cubicBezTo>
                    <a:cubicBezTo>
                      <a:pt x="152274" y="10575"/>
                      <a:pt x="139798" y="1947"/>
                      <a:pt x="125690" y="5329"/>
                    </a:cubicBezTo>
                    <a:cubicBezTo>
                      <a:pt x="115080" y="8826"/>
                      <a:pt x="107968" y="19203"/>
                      <a:pt x="107968" y="29580"/>
                    </a:cubicBezTo>
                    <a:cubicBezTo>
                      <a:pt x="115080" y="102336"/>
                      <a:pt x="115080" y="102336"/>
                      <a:pt x="115080" y="102336"/>
                    </a:cubicBezTo>
                    <a:cubicBezTo>
                      <a:pt x="104470" y="69456"/>
                      <a:pt x="104470" y="69456"/>
                      <a:pt x="104470" y="69456"/>
                    </a:cubicBezTo>
                    <a:cubicBezTo>
                      <a:pt x="99106" y="57330"/>
                      <a:pt x="86747" y="52084"/>
                      <a:pt x="74388" y="57330"/>
                    </a:cubicBezTo>
                    <a:cubicBezTo>
                      <a:pt x="65527" y="60828"/>
                      <a:pt x="60280" y="71205"/>
                      <a:pt x="62029" y="81582"/>
                    </a:cubicBezTo>
                    <a:cubicBezTo>
                      <a:pt x="84998" y="190832"/>
                      <a:pt x="84998" y="190832"/>
                      <a:pt x="84998" y="190832"/>
                    </a:cubicBezTo>
                    <a:cubicBezTo>
                      <a:pt x="81501" y="194330"/>
                      <a:pt x="81501" y="194330"/>
                      <a:pt x="81501" y="194330"/>
                    </a:cubicBezTo>
                    <a:cubicBezTo>
                      <a:pt x="46055" y="131951"/>
                      <a:pt x="46055" y="131951"/>
                      <a:pt x="46055" y="131951"/>
                    </a:cubicBezTo>
                    <a:cubicBezTo>
                      <a:pt x="40692" y="121575"/>
                      <a:pt x="26584" y="118077"/>
                      <a:pt x="15974" y="125072"/>
                    </a:cubicBezTo>
                    <a:cubicBezTo>
                      <a:pt x="7112" y="130319"/>
                      <a:pt x="3614" y="140696"/>
                      <a:pt x="7112" y="151073"/>
                    </a:cubicBezTo>
                    <a:cubicBezTo>
                      <a:pt x="38943" y="236072"/>
                      <a:pt x="38943" y="236072"/>
                      <a:pt x="38943" y="236072"/>
                    </a:cubicBezTo>
                    <a:cubicBezTo>
                      <a:pt x="21221" y="253444"/>
                      <a:pt x="21221" y="253444"/>
                      <a:pt x="21221" y="253444"/>
                    </a:cubicBezTo>
                    <a:cubicBezTo>
                      <a:pt x="0" y="272566"/>
                      <a:pt x="0" y="272566"/>
                      <a:pt x="0" y="272566"/>
                    </a:cubicBezTo>
                    <a:cubicBezTo>
                      <a:pt x="67276" y="274315"/>
                      <a:pt x="67276" y="274315"/>
                      <a:pt x="67276" y="274315"/>
                    </a:cubicBezTo>
                    <a:cubicBezTo>
                      <a:pt x="106219" y="274315"/>
                      <a:pt x="141664" y="255193"/>
                      <a:pt x="162884" y="222313"/>
                    </a:cubicBezTo>
                    <a:cubicBezTo>
                      <a:pt x="217801" y="133934"/>
                      <a:pt x="217801" y="133934"/>
                      <a:pt x="217801" y="133934"/>
                    </a:cubicBezTo>
                    <a:lnTo>
                      <a:pt x="217801" y="133934"/>
                    </a:lnTo>
                    <a:cubicBezTo>
                      <a:pt x="222931" y="126705"/>
                      <a:pt x="226429" y="118077"/>
                      <a:pt x="224680" y="107700"/>
                    </a:cubicBezTo>
                    <a:lnTo>
                      <a:pt x="224680" y="107700"/>
                    </a:lnTo>
                    <a:close/>
                  </a:path>
                </a:pathLst>
              </a:custGeom>
              <a:solidFill>
                <a:srgbClr val="CD9C5E"/>
              </a:solidFill>
              <a:ln w="1165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E6E5264-65CA-4A64-81CA-1B65C12A531E}"/>
                  </a:ext>
                </a:extLst>
              </p:cNvPr>
              <p:cNvSpPr/>
              <p:nvPr/>
            </p:nvSpPr>
            <p:spPr>
              <a:xfrm>
                <a:off x="1368390" y="3413166"/>
                <a:ext cx="174582" cy="166089"/>
              </a:xfrm>
              <a:custGeom>
                <a:avLst/>
                <a:gdLst>
                  <a:gd name="connsiteX0" fmla="*/ 128489 w 258842"/>
                  <a:gd name="connsiteY0" fmla="*/ 246250 h 246250"/>
                  <a:gd name="connsiteX1" fmla="*/ 0 w 258842"/>
                  <a:gd name="connsiteY1" fmla="*/ 123125 h 246250"/>
                  <a:gd name="connsiteX2" fmla="*/ 128489 w 258842"/>
                  <a:gd name="connsiteY2" fmla="*/ 0 h 246250"/>
                  <a:gd name="connsiteX3" fmla="*/ 258843 w 258842"/>
                  <a:gd name="connsiteY3" fmla="*/ 123125 h 246250"/>
                  <a:gd name="connsiteX4" fmla="*/ 128489 w 258842"/>
                  <a:gd name="connsiteY4" fmla="*/ 246250 h 246250"/>
                  <a:gd name="connsiteX5" fmla="*/ 128489 w 258842"/>
                  <a:gd name="connsiteY5" fmla="*/ 246250 h 2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6250">
                    <a:moveTo>
                      <a:pt x="128489" y="246250"/>
                    </a:moveTo>
                    <a:cubicBezTo>
                      <a:pt x="114264" y="183872"/>
                      <a:pt x="64244" y="135251"/>
                      <a:pt x="0" y="123125"/>
                    </a:cubicBezTo>
                    <a:cubicBezTo>
                      <a:pt x="64244" y="110999"/>
                      <a:pt x="114264" y="62379"/>
                      <a:pt x="128489" y="0"/>
                    </a:cubicBezTo>
                    <a:cubicBezTo>
                      <a:pt x="142713" y="62379"/>
                      <a:pt x="194482" y="110999"/>
                      <a:pt x="258843" y="123125"/>
                    </a:cubicBezTo>
                    <a:cubicBezTo>
                      <a:pt x="194598" y="135251"/>
                      <a:pt x="142830" y="183872"/>
                      <a:pt x="128489" y="246250"/>
                    </a:cubicBezTo>
                    <a:lnTo>
                      <a:pt x="128489" y="246250"/>
                    </a:lnTo>
                    <a:close/>
                  </a:path>
                </a:pathLst>
              </a:custGeom>
              <a:solidFill>
                <a:srgbClr val="737373"/>
              </a:solidFill>
              <a:ln w="1165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401215B-89D0-4535-8C32-F030FED3836F}"/>
                  </a:ext>
                </a:extLst>
              </p:cNvPr>
              <p:cNvSpPr/>
              <p:nvPr/>
            </p:nvSpPr>
            <p:spPr>
              <a:xfrm>
                <a:off x="2703714" y="3968055"/>
                <a:ext cx="326517" cy="318967"/>
              </a:xfrm>
              <a:custGeom>
                <a:avLst/>
                <a:gdLst>
                  <a:gd name="connsiteX0" fmla="*/ 0 w 484105"/>
                  <a:gd name="connsiteY0" fmla="*/ 236457 h 472912"/>
                  <a:gd name="connsiteX1" fmla="*/ 242053 w 484105"/>
                  <a:gd name="connsiteY1" fmla="*/ 0 h 472912"/>
                  <a:gd name="connsiteX2" fmla="*/ 484106 w 484105"/>
                  <a:gd name="connsiteY2" fmla="*/ 236457 h 472912"/>
                  <a:gd name="connsiteX3" fmla="*/ 242053 w 484105"/>
                  <a:gd name="connsiteY3" fmla="*/ 472913 h 472912"/>
                  <a:gd name="connsiteX4" fmla="*/ 0 w 484105"/>
                  <a:gd name="connsiteY4" fmla="*/ 236457 h 472912"/>
                  <a:gd name="connsiteX5" fmla="*/ 0 w 484105"/>
                  <a:gd name="connsiteY5" fmla="*/ 236457 h 47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105" h="472912">
                    <a:moveTo>
                      <a:pt x="0" y="236457"/>
                    </a:moveTo>
                    <a:cubicBezTo>
                      <a:pt x="0" y="105869"/>
                      <a:pt x="108318" y="0"/>
                      <a:pt x="242053" y="0"/>
                    </a:cubicBezTo>
                    <a:cubicBezTo>
                      <a:pt x="375788" y="0"/>
                      <a:pt x="484106" y="105869"/>
                      <a:pt x="484106" y="236457"/>
                    </a:cubicBezTo>
                    <a:cubicBezTo>
                      <a:pt x="484106" y="367044"/>
                      <a:pt x="375788" y="472913"/>
                      <a:pt x="242053" y="472913"/>
                    </a:cubicBezTo>
                    <a:cubicBezTo>
                      <a:pt x="108318" y="472913"/>
                      <a:pt x="0" y="367044"/>
                      <a:pt x="0" y="236457"/>
                    </a:cubicBezTo>
                    <a:lnTo>
                      <a:pt x="0" y="236457"/>
                    </a:lnTo>
                    <a:close/>
                  </a:path>
                </a:pathLst>
              </a:custGeom>
              <a:solidFill>
                <a:srgbClr val="0078D4"/>
              </a:solidFill>
              <a:ln w="1165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0A2D7FF-C59B-47F2-9B07-094EAC4D0681}"/>
                  </a:ext>
                </a:extLst>
              </p:cNvPr>
              <p:cNvSpPr/>
              <p:nvPr/>
            </p:nvSpPr>
            <p:spPr>
              <a:xfrm>
                <a:off x="2773547" y="4060537"/>
                <a:ext cx="191569" cy="125511"/>
              </a:xfrm>
              <a:custGeom>
                <a:avLst/>
                <a:gdLst>
                  <a:gd name="connsiteX0" fmla="*/ 117062 w 284027"/>
                  <a:gd name="connsiteY0" fmla="*/ 26234 h 186086"/>
                  <a:gd name="connsiteX1" fmla="*/ 117062 w 284027"/>
                  <a:gd name="connsiteY1" fmla="*/ 0 h 186086"/>
                  <a:gd name="connsiteX2" fmla="*/ 44423 w 284027"/>
                  <a:gd name="connsiteY2" fmla="*/ 0 h 186086"/>
                  <a:gd name="connsiteX3" fmla="*/ 44423 w 284027"/>
                  <a:gd name="connsiteY3" fmla="*/ 26234 h 186086"/>
                  <a:gd name="connsiteX4" fmla="*/ 0 w 284027"/>
                  <a:gd name="connsiteY4" fmla="*/ 26234 h 186086"/>
                  <a:gd name="connsiteX5" fmla="*/ 0 w 284027"/>
                  <a:gd name="connsiteY5" fmla="*/ 186087 h 186086"/>
                  <a:gd name="connsiteX6" fmla="*/ 284027 w 284027"/>
                  <a:gd name="connsiteY6" fmla="*/ 186087 h 186086"/>
                  <a:gd name="connsiteX7" fmla="*/ 284027 w 284027"/>
                  <a:gd name="connsiteY7" fmla="*/ 26234 h 186086"/>
                  <a:gd name="connsiteX8" fmla="*/ 117062 w 284027"/>
                  <a:gd name="connsiteY8" fmla="*/ 26234 h 186086"/>
                  <a:gd name="connsiteX9" fmla="*/ 117062 w 284027"/>
                  <a:gd name="connsiteY9" fmla="*/ 26234 h 1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027" h="186086">
                    <a:moveTo>
                      <a:pt x="117062" y="26234"/>
                    </a:moveTo>
                    <a:lnTo>
                      <a:pt x="117062" y="0"/>
                    </a:lnTo>
                    <a:lnTo>
                      <a:pt x="44423" y="0"/>
                    </a:lnTo>
                    <a:lnTo>
                      <a:pt x="44423" y="26234"/>
                    </a:lnTo>
                    <a:lnTo>
                      <a:pt x="0" y="26234"/>
                    </a:lnTo>
                    <a:lnTo>
                      <a:pt x="0" y="186087"/>
                    </a:lnTo>
                    <a:lnTo>
                      <a:pt x="284027" y="186087"/>
                    </a:lnTo>
                    <a:lnTo>
                      <a:pt x="284027" y="26234"/>
                    </a:lnTo>
                    <a:lnTo>
                      <a:pt x="117062" y="26234"/>
                    </a:lnTo>
                    <a:lnTo>
                      <a:pt x="117062" y="26234"/>
                    </a:lnTo>
                    <a:close/>
                  </a:path>
                </a:pathLst>
              </a:custGeom>
              <a:solidFill>
                <a:srgbClr val="FFCA4F"/>
              </a:solidFill>
              <a:ln w="1165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5DD10FB-A25E-4115-B9C9-F2267B1C5F91}"/>
                  </a:ext>
                </a:extLst>
              </p:cNvPr>
              <p:cNvSpPr/>
              <p:nvPr/>
            </p:nvSpPr>
            <p:spPr>
              <a:xfrm>
                <a:off x="3013245" y="3685893"/>
                <a:ext cx="83988" cy="80213"/>
              </a:xfrm>
              <a:custGeom>
                <a:avLst/>
                <a:gdLst>
                  <a:gd name="connsiteX0" fmla="*/ 61796 w 124524"/>
                  <a:gd name="connsiteY0" fmla="*/ 118928 h 118927"/>
                  <a:gd name="connsiteX1" fmla="*/ 0 w 124524"/>
                  <a:gd name="connsiteY1" fmla="*/ 59464 h 118927"/>
                  <a:gd name="connsiteX2" fmla="*/ 61796 w 124524"/>
                  <a:gd name="connsiteY2" fmla="*/ 0 h 118927"/>
                  <a:gd name="connsiteX3" fmla="*/ 124524 w 124524"/>
                  <a:gd name="connsiteY3" fmla="*/ 59464 h 118927"/>
                  <a:gd name="connsiteX4" fmla="*/ 61796 w 124524"/>
                  <a:gd name="connsiteY4" fmla="*/ 118928 h 118927"/>
                  <a:gd name="connsiteX5" fmla="*/ 61796 w 124524"/>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8927">
                    <a:moveTo>
                      <a:pt x="61796" y="118928"/>
                    </a:moveTo>
                    <a:cubicBezTo>
                      <a:pt x="54917" y="88729"/>
                      <a:pt x="30898" y="65294"/>
                      <a:pt x="0" y="59464"/>
                    </a:cubicBezTo>
                    <a:cubicBezTo>
                      <a:pt x="30898" y="53634"/>
                      <a:pt x="54917" y="30198"/>
                      <a:pt x="61796" y="0"/>
                    </a:cubicBezTo>
                    <a:cubicBezTo>
                      <a:pt x="68675" y="30198"/>
                      <a:pt x="93626" y="53634"/>
                      <a:pt x="124524" y="59464"/>
                    </a:cubicBezTo>
                    <a:cubicBezTo>
                      <a:pt x="93626" y="65294"/>
                      <a:pt x="68675" y="88729"/>
                      <a:pt x="61796" y="118928"/>
                    </a:cubicBezTo>
                    <a:lnTo>
                      <a:pt x="61796" y="118928"/>
                    </a:lnTo>
                    <a:close/>
                  </a:path>
                </a:pathLst>
              </a:custGeom>
              <a:solidFill>
                <a:srgbClr val="737373"/>
              </a:solidFill>
              <a:ln w="1165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0EB44A5-9A4C-4431-B269-EF8FE0DA4DFF}"/>
                  </a:ext>
                </a:extLst>
              </p:cNvPr>
              <p:cNvSpPr/>
              <p:nvPr/>
            </p:nvSpPr>
            <p:spPr bwMode="auto">
              <a:xfrm rot="10800000">
                <a:off x="1229886" y="1971169"/>
                <a:ext cx="2166195" cy="1189575"/>
              </a:xfrm>
              <a:custGeom>
                <a:avLst/>
                <a:gdLst>
                  <a:gd name="connsiteX0" fmla="*/ 1335519 w 2828101"/>
                  <a:gd name="connsiteY0" fmla="*/ 1553068 h 1553068"/>
                  <a:gd name="connsiteX1" fmla="*/ 59023 w 2828101"/>
                  <a:gd name="connsiteY1" fmla="*/ 825679 h 1553068"/>
                  <a:gd name="connsiteX2" fmla="*/ 0 w 2828101"/>
                  <a:gd name="connsiteY2" fmla="*/ 705368 h 1553068"/>
                  <a:gd name="connsiteX3" fmla="*/ 33269 w 2828101"/>
                  <a:gd name="connsiteY3" fmla="*/ 705368 h 1553068"/>
                  <a:gd name="connsiteX4" fmla="*/ 84655 w 2828101"/>
                  <a:gd name="connsiteY4" fmla="*/ 810138 h 1553068"/>
                  <a:gd name="connsiteX5" fmla="*/ 1335519 w 2828101"/>
                  <a:gd name="connsiteY5" fmla="*/ 1523097 h 1553068"/>
                  <a:gd name="connsiteX6" fmla="*/ 2798130 w 2828101"/>
                  <a:gd name="connsiteY6" fmla="*/ 42281 h 1553068"/>
                  <a:gd name="connsiteX7" fmla="*/ 2796021 w 2828101"/>
                  <a:gd name="connsiteY7" fmla="*/ 0 h 1553068"/>
                  <a:gd name="connsiteX8" fmla="*/ 2825992 w 2828101"/>
                  <a:gd name="connsiteY8" fmla="*/ 0 h 1553068"/>
                  <a:gd name="connsiteX9" fmla="*/ 2828101 w 2828101"/>
                  <a:gd name="connsiteY9" fmla="*/ 42281 h 1553068"/>
                  <a:gd name="connsiteX10" fmla="*/ 1335519 w 2828101"/>
                  <a:gd name="connsiteY10" fmla="*/ 1553068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8101" h="1553068">
                    <a:moveTo>
                      <a:pt x="1335519" y="1553068"/>
                    </a:moveTo>
                    <a:cubicBezTo>
                      <a:pt x="794552" y="1553068"/>
                      <a:pt x="320803" y="1261766"/>
                      <a:pt x="59023" y="825679"/>
                    </a:cubicBezTo>
                    <a:lnTo>
                      <a:pt x="0" y="705368"/>
                    </a:lnTo>
                    <a:lnTo>
                      <a:pt x="33269" y="705368"/>
                    </a:lnTo>
                    <a:lnTo>
                      <a:pt x="84655" y="810138"/>
                    </a:lnTo>
                    <a:cubicBezTo>
                      <a:pt x="341179" y="1237574"/>
                      <a:pt x="805415" y="1523097"/>
                      <a:pt x="1335519" y="1523097"/>
                    </a:cubicBezTo>
                    <a:cubicBezTo>
                      <a:pt x="2143296" y="1523097"/>
                      <a:pt x="2798130" y="860113"/>
                      <a:pt x="2798130" y="42281"/>
                    </a:cubicBezTo>
                    <a:lnTo>
                      <a:pt x="2796021" y="0"/>
                    </a:lnTo>
                    <a:lnTo>
                      <a:pt x="2825992" y="0"/>
                    </a:lnTo>
                    <a:lnTo>
                      <a:pt x="2828101" y="42281"/>
                    </a:lnTo>
                    <a:cubicBezTo>
                      <a:pt x="2828101" y="876666"/>
                      <a:pt x="2159849" y="1553068"/>
                      <a:pt x="1335519" y="1553068"/>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Shape 186">
                <a:extLst>
                  <a:ext uri="{FF2B5EF4-FFF2-40B4-BE49-F238E27FC236}">
                    <a16:creationId xmlns:a16="http://schemas.microsoft.com/office/drawing/2014/main" id="{12732A45-40E0-4F78-9C46-B136EB450FA0}"/>
                  </a:ext>
                </a:extLst>
              </p:cNvPr>
              <p:cNvSpPr/>
              <p:nvPr/>
            </p:nvSpPr>
            <p:spPr>
              <a:xfrm>
                <a:off x="2170528" y="1882503"/>
                <a:ext cx="234035" cy="228373"/>
              </a:xfrm>
              <a:custGeom>
                <a:avLst/>
                <a:gdLst>
                  <a:gd name="connsiteX0" fmla="*/ 0 w 346988"/>
                  <a:gd name="connsiteY0" fmla="*/ 169297 h 338594"/>
                  <a:gd name="connsiteX1" fmla="*/ 173494 w 346988"/>
                  <a:gd name="connsiteY1" fmla="*/ 0 h 338594"/>
                  <a:gd name="connsiteX2" fmla="*/ 346989 w 346988"/>
                  <a:gd name="connsiteY2" fmla="*/ 169297 h 338594"/>
                  <a:gd name="connsiteX3" fmla="*/ 173494 w 346988"/>
                  <a:gd name="connsiteY3" fmla="*/ 338594 h 338594"/>
                  <a:gd name="connsiteX4" fmla="*/ 0 w 346988"/>
                  <a:gd name="connsiteY4" fmla="*/ 169297 h 338594"/>
                  <a:gd name="connsiteX5" fmla="*/ 0 w 346988"/>
                  <a:gd name="connsiteY5" fmla="*/ 169297 h 33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88" h="338594">
                    <a:moveTo>
                      <a:pt x="0" y="169297"/>
                    </a:moveTo>
                    <a:cubicBezTo>
                      <a:pt x="0" y="75787"/>
                      <a:pt x="77653" y="0"/>
                      <a:pt x="173494" y="0"/>
                    </a:cubicBezTo>
                    <a:cubicBezTo>
                      <a:pt x="269336" y="0"/>
                      <a:pt x="346989" y="75787"/>
                      <a:pt x="346989" y="169297"/>
                    </a:cubicBezTo>
                    <a:cubicBezTo>
                      <a:pt x="346989" y="262807"/>
                      <a:pt x="269336" y="338594"/>
                      <a:pt x="173494" y="338594"/>
                    </a:cubicBezTo>
                    <a:cubicBezTo>
                      <a:pt x="77653" y="338594"/>
                      <a:pt x="0" y="262807"/>
                      <a:pt x="0" y="169297"/>
                    </a:cubicBezTo>
                    <a:lnTo>
                      <a:pt x="0" y="169297"/>
                    </a:lnTo>
                    <a:close/>
                  </a:path>
                </a:pathLst>
              </a:custGeom>
              <a:solidFill>
                <a:srgbClr val="0078D4"/>
              </a:solidFill>
              <a:ln w="1165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D68706C-B48E-49AB-87D4-D18A83C4D399}"/>
                  </a:ext>
                </a:extLst>
              </p:cNvPr>
              <p:cNvSpPr/>
              <p:nvPr/>
            </p:nvSpPr>
            <p:spPr>
              <a:xfrm>
                <a:off x="2218735" y="1925912"/>
                <a:ext cx="141475" cy="138801"/>
              </a:xfrm>
              <a:custGeom>
                <a:avLst/>
                <a:gdLst>
                  <a:gd name="connsiteX0" fmla="*/ 209756 w 209755"/>
                  <a:gd name="connsiteY0" fmla="*/ 113331 h 205791"/>
                  <a:gd name="connsiteX1" fmla="*/ 209756 w 209755"/>
                  <a:gd name="connsiteY1" fmla="*/ 94209 h 205791"/>
                  <a:gd name="connsiteX2" fmla="*/ 172445 w 209755"/>
                  <a:gd name="connsiteY2" fmla="*/ 94209 h 205791"/>
                  <a:gd name="connsiteX3" fmla="*/ 158221 w 209755"/>
                  <a:gd name="connsiteY3" fmla="*/ 64594 h 205791"/>
                  <a:gd name="connsiteX4" fmla="*/ 186670 w 209755"/>
                  <a:gd name="connsiteY4" fmla="*/ 38477 h 205791"/>
                  <a:gd name="connsiteX5" fmla="*/ 172445 w 209755"/>
                  <a:gd name="connsiteY5" fmla="*/ 24485 h 205791"/>
                  <a:gd name="connsiteX6" fmla="*/ 143996 w 209755"/>
                  <a:gd name="connsiteY6" fmla="*/ 50603 h 205791"/>
                  <a:gd name="connsiteX7" fmla="*/ 113798 w 209755"/>
                  <a:gd name="connsiteY7" fmla="*/ 40109 h 205791"/>
                  <a:gd name="connsiteX8" fmla="*/ 113798 w 209755"/>
                  <a:gd name="connsiteY8" fmla="*/ 0 h 205791"/>
                  <a:gd name="connsiteX9" fmla="*/ 95958 w 209755"/>
                  <a:gd name="connsiteY9" fmla="*/ 0 h 205791"/>
                  <a:gd name="connsiteX10" fmla="*/ 95958 w 209755"/>
                  <a:gd name="connsiteY10" fmla="*/ 40109 h 205791"/>
                  <a:gd name="connsiteX11" fmla="*/ 65760 w 209755"/>
                  <a:gd name="connsiteY11" fmla="*/ 50603 h 205791"/>
                  <a:gd name="connsiteX12" fmla="*/ 37311 w 209755"/>
                  <a:gd name="connsiteY12" fmla="*/ 24485 h 205791"/>
                  <a:gd name="connsiteX13" fmla="*/ 23086 w 209755"/>
                  <a:gd name="connsiteY13" fmla="*/ 38477 h 205791"/>
                  <a:gd name="connsiteX14" fmla="*/ 51535 w 209755"/>
                  <a:gd name="connsiteY14" fmla="*/ 64594 h 205791"/>
                  <a:gd name="connsiteX15" fmla="*/ 37311 w 209755"/>
                  <a:gd name="connsiteY15" fmla="*/ 94209 h 205791"/>
                  <a:gd name="connsiteX16" fmla="*/ 0 w 209755"/>
                  <a:gd name="connsiteY16" fmla="*/ 94209 h 205791"/>
                  <a:gd name="connsiteX17" fmla="*/ 0 w 209755"/>
                  <a:gd name="connsiteY17" fmla="*/ 113331 h 205791"/>
                  <a:gd name="connsiteX18" fmla="*/ 37311 w 209755"/>
                  <a:gd name="connsiteY18" fmla="*/ 113331 h 205791"/>
                  <a:gd name="connsiteX19" fmla="*/ 49786 w 209755"/>
                  <a:gd name="connsiteY19" fmla="*/ 144695 h 205791"/>
                  <a:gd name="connsiteX20" fmla="*/ 23086 w 209755"/>
                  <a:gd name="connsiteY20" fmla="*/ 169064 h 205791"/>
                  <a:gd name="connsiteX21" fmla="*/ 37311 w 209755"/>
                  <a:gd name="connsiteY21" fmla="*/ 183055 h 205791"/>
                  <a:gd name="connsiteX22" fmla="*/ 64011 w 209755"/>
                  <a:gd name="connsiteY22" fmla="*/ 156938 h 205791"/>
                  <a:gd name="connsiteX23" fmla="*/ 96075 w 209755"/>
                  <a:gd name="connsiteY23" fmla="*/ 170929 h 205791"/>
                  <a:gd name="connsiteX24" fmla="*/ 96075 w 209755"/>
                  <a:gd name="connsiteY24" fmla="*/ 205792 h 205791"/>
                  <a:gd name="connsiteX25" fmla="*/ 113914 w 209755"/>
                  <a:gd name="connsiteY25" fmla="*/ 205792 h 205791"/>
                  <a:gd name="connsiteX26" fmla="*/ 113914 w 209755"/>
                  <a:gd name="connsiteY26" fmla="*/ 170929 h 205791"/>
                  <a:gd name="connsiteX27" fmla="*/ 145978 w 209755"/>
                  <a:gd name="connsiteY27" fmla="*/ 156938 h 205791"/>
                  <a:gd name="connsiteX28" fmla="*/ 172678 w 209755"/>
                  <a:gd name="connsiteY28" fmla="*/ 183055 h 205791"/>
                  <a:gd name="connsiteX29" fmla="*/ 186903 w 209755"/>
                  <a:gd name="connsiteY29" fmla="*/ 169064 h 205791"/>
                  <a:gd name="connsiteX30" fmla="*/ 160203 w 209755"/>
                  <a:gd name="connsiteY30" fmla="*/ 144695 h 205791"/>
                  <a:gd name="connsiteX31" fmla="*/ 172678 w 209755"/>
                  <a:gd name="connsiteY31" fmla="*/ 113331 h 205791"/>
                  <a:gd name="connsiteX32" fmla="*/ 209756 w 209755"/>
                  <a:gd name="connsiteY32" fmla="*/ 113331 h 205791"/>
                  <a:gd name="connsiteX33" fmla="*/ 209756 w 209755"/>
                  <a:gd name="connsiteY33" fmla="*/ 113331 h 205791"/>
                  <a:gd name="connsiteX34" fmla="*/ 209756 w 209755"/>
                  <a:gd name="connsiteY34" fmla="*/ 113331 h 205791"/>
                  <a:gd name="connsiteX35" fmla="*/ 104820 w 209755"/>
                  <a:gd name="connsiteY35" fmla="*/ 153440 h 205791"/>
                  <a:gd name="connsiteX36" fmla="*/ 56782 w 209755"/>
                  <a:gd name="connsiteY36" fmla="*/ 104586 h 205791"/>
                  <a:gd name="connsiteX37" fmla="*/ 104820 w 209755"/>
                  <a:gd name="connsiteY37" fmla="*/ 57482 h 205791"/>
                  <a:gd name="connsiteX38" fmla="*/ 152857 w 209755"/>
                  <a:gd name="connsiteY38" fmla="*/ 104586 h 205791"/>
                  <a:gd name="connsiteX39" fmla="*/ 104820 w 209755"/>
                  <a:gd name="connsiteY39" fmla="*/ 153440 h 205791"/>
                  <a:gd name="connsiteX40" fmla="*/ 104820 w 209755"/>
                  <a:gd name="connsiteY40" fmla="*/ 153440 h 20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9755" h="205791">
                    <a:moveTo>
                      <a:pt x="209756" y="113331"/>
                    </a:moveTo>
                    <a:cubicBezTo>
                      <a:pt x="209756" y="94209"/>
                      <a:pt x="209756" y="94209"/>
                      <a:pt x="209756" y="94209"/>
                    </a:cubicBezTo>
                    <a:cubicBezTo>
                      <a:pt x="172445" y="94209"/>
                      <a:pt x="172445" y="94209"/>
                      <a:pt x="172445" y="94209"/>
                    </a:cubicBezTo>
                    <a:cubicBezTo>
                      <a:pt x="170696" y="83716"/>
                      <a:pt x="165333" y="73339"/>
                      <a:pt x="158221" y="64594"/>
                    </a:cubicBezTo>
                    <a:cubicBezTo>
                      <a:pt x="186670" y="38477"/>
                      <a:pt x="186670" y="38477"/>
                      <a:pt x="186670" y="38477"/>
                    </a:cubicBezTo>
                    <a:cubicBezTo>
                      <a:pt x="172445" y="24485"/>
                      <a:pt x="172445" y="24485"/>
                      <a:pt x="172445" y="24485"/>
                    </a:cubicBezTo>
                    <a:cubicBezTo>
                      <a:pt x="143996" y="50603"/>
                      <a:pt x="143996" y="50603"/>
                      <a:pt x="143996" y="50603"/>
                    </a:cubicBezTo>
                    <a:cubicBezTo>
                      <a:pt x="135134" y="45356"/>
                      <a:pt x="126157" y="40109"/>
                      <a:pt x="113798" y="40109"/>
                    </a:cubicBezTo>
                    <a:cubicBezTo>
                      <a:pt x="113798" y="0"/>
                      <a:pt x="113798" y="0"/>
                      <a:pt x="113798" y="0"/>
                    </a:cubicBezTo>
                    <a:cubicBezTo>
                      <a:pt x="95958" y="0"/>
                      <a:pt x="95958" y="0"/>
                      <a:pt x="95958" y="0"/>
                    </a:cubicBezTo>
                    <a:cubicBezTo>
                      <a:pt x="95958" y="40109"/>
                      <a:pt x="95958" y="40109"/>
                      <a:pt x="95958" y="40109"/>
                    </a:cubicBezTo>
                    <a:cubicBezTo>
                      <a:pt x="83483" y="40109"/>
                      <a:pt x="74621" y="45356"/>
                      <a:pt x="65760" y="50603"/>
                    </a:cubicBezTo>
                    <a:cubicBezTo>
                      <a:pt x="37311" y="24485"/>
                      <a:pt x="37311" y="24485"/>
                      <a:pt x="37311" y="24485"/>
                    </a:cubicBezTo>
                    <a:cubicBezTo>
                      <a:pt x="23086" y="38477"/>
                      <a:pt x="23086" y="38477"/>
                      <a:pt x="23086" y="38477"/>
                    </a:cubicBezTo>
                    <a:cubicBezTo>
                      <a:pt x="51535" y="64594"/>
                      <a:pt x="51535" y="64594"/>
                      <a:pt x="51535" y="64594"/>
                    </a:cubicBezTo>
                    <a:cubicBezTo>
                      <a:pt x="44423" y="73339"/>
                      <a:pt x="39060" y="83716"/>
                      <a:pt x="37311" y="94209"/>
                    </a:cubicBezTo>
                    <a:cubicBezTo>
                      <a:pt x="0" y="94209"/>
                      <a:pt x="0" y="94209"/>
                      <a:pt x="0" y="94209"/>
                    </a:cubicBezTo>
                    <a:cubicBezTo>
                      <a:pt x="0" y="113331"/>
                      <a:pt x="0" y="113331"/>
                      <a:pt x="0" y="113331"/>
                    </a:cubicBezTo>
                    <a:cubicBezTo>
                      <a:pt x="37311" y="113331"/>
                      <a:pt x="37311" y="113331"/>
                      <a:pt x="37311" y="113331"/>
                    </a:cubicBezTo>
                    <a:cubicBezTo>
                      <a:pt x="39060" y="123825"/>
                      <a:pt x="42674" y="135951"/>
                      <a:pt x="49786" y="144695"/>
                    </a:cubicBezTo>
                    <a:cubicBezTo>
                      <a:pt x="23086" y="169064"/>
                      <a:pt x="23086" y="169064"/>
                      <a:pt x="23086" y="169064"/>
                    </a:cubicBezTo>
                    <a:cubicBezTo>
                      <a:pt x="37311" y="183055"/>
                      <a:pt x="37311" y="183055"/>
                      <a:pt x="37311" y="183055"/>
                    </a:cubicBezTo>
                    <a:cubicBezTo>
                      <a:pt x="64011" y="156938"/>
                      <a:pt x="64011" y="156938"/>
                      <a:pt x="64011" y="156938"/>
                    </a:cubicBezTo>
                    <a:cubicBezTo>
                      <a:pt x="72872" y="163934"/>
                      <a:pt x="83599" y="169180"/>
                      <a:pt x="96075" y="170929"/>
                    </a:cubicBezTo>
                    <a:cubicBezTo>
                      <a:pt x="96075" y="205792"/>
                      <a:pt x="96075" y="205792"/>
                      <a:pt x="96075" y="205792"/>
                    </a:cubicBezTo>
                    <a:cubicBezTo>
                      <a:pt x="113914" y="205792"/>
                      <a:pt x="113914" y="205792"/>
                      <a:pt x="113914" y="205792"/>
                    </a:cubicBezTo>
                    <a:cubicBezTo>
                      <a:pt x="113914" y="170929"/>
                      <a:pt x="113914" y="170929"/>
                      <a:pt x="113914" y="170929"/>
                    </a:cubicBezTo>
                    <a:cubicBezTo>
                      <a:pt x="126390" y="169180"/>
                      <a:pt x="137000" y="163934"/>
                      <a:pt x="145978" y="156938"/>
                    </a:cubicBezTo>
                    <a:cubicBezTo>
                      <a:pt x="172678" y="183055"/>
                      <a:pt x="172678" y="183055"/>
                      <a:pt x="172678" y="183055"/>
                    </a:cubicBezTo>
                    <a:cubicBezTo>
                      <a:pt x="186903" y="169064"/>
                      <a:pt x="186903" y="169064"/>
                      <a:pt x="186903" y="169064"/>
                    </a:cubicBezTo>
                    <a:cubicBezTo>
                      <a:pt x="160203" y="144695"/>
                      <a:pt x="160203" y="144695"/>
                      <a:pt x="160203" y="144695"/>
                    </a:cubicBezTo>
                    <a:cubicBezTo>
                      <a:pt x="167315" y="135951"/>
                      <a:pt x="170929" y="123825"/>
                      <a:pt x="172678" y="113331"/>
                    </a:cubicBezTo>
                    <a:lnTo>
                      <a:pt x="209756" y="113331"/>
                    </a:lnTo>
                    <a:lnTo>
                      <a:pt x="209756" y="113331"/>
                    </a:lnTo>
                    <a:lnTo>
                      <a:pt x="209756" y="113331"/>
                    </a:lnTo>
                    <a:close/>
                    <a:moveTo>
                      <a:pt x="104820" y="153440"/>
                    </a:moveTo>
                    <a:cubicBezTo>
                      <a:pt x="78119" y="153440"/>
                      <a:pt x="56782" y="130820"/>
                      <a:pt x="56782" y="104586"/>
                    </a:cubicBezTo>
                    <a:cubicBezTo>
                      <a:pt x="56782" y="78352"/>
                      <a:pt x="78119" y="57482"/>
                      <a:pt x="104820" y="57482"/>
                    </a:cubicBezTo>
                    <a:cubicBezTo>
                      <a:pt x="131520" y="57482"/>
                      <a:pt x="152857" y="78352"/>
                      <a:pt x="152857" y="104586"/>
                    </a:cubicBezTo>
                    <a:cubicBezTo>
                      <a:pt x="152857" y="130820"/>
                      <a:pt x="131520" y="153440"/>
                      <a:pt x="104820" y="153440"/>
                    </a:cubicBezTo>
                    <a:lnTo>
                      <a:pt x="104820" y="153440"/>
                    </a:lnTo>
                    <a:close/>
                  </a:path>
                </a:pathLst>
              </a:custGeom>
              <a:solidFill>
                <a:srgbClr val="FFFFFF"/>
              </a:solidFill>
              <a:ln w="1165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A2547BC-7D8B-4DBA-AB98-BFF72E338FF4}"/>
                  </a:ext>
                </a:extLst>
              </p:cNvPr>
              <p:cNvSpPr/>
              <p:nvPr/>
            </p:nvSpPr>
            <p:spPr>
              <a:xfrm>
                <a:off x="2701827" y="1832487"/>
                <a:ext cx="121736" cy="117017"/>
              </a:xfrm>
              <a:custGeom>
                <a:avLst/>
                <a:gdLst>
                  <a:gd name="connsiteX0" fmla="*/ 89662 w 180490"/>
                  <a:gd name="connsiteY0" fmla="*/ 173495 h 173494"/>
                  <a:gd name="connsiteX1" fmla="*/ 0 w 180490"/>
                  <a:gd name="connsiteY1" fmla="*/ 86747 h 173494"/>
                  <a:gd name="connsiteX2" fmla="*/ 89662 w 180490"/>
                  <a:gd name="connsiteY2" fmla="*/ 0 h 173494"/>
                  <a:gd name="connsiteX3" fmla="*/ 180490 w 180490"/>
                  <a:gd name="connsiteY3" fmla="*/ 86747 h 173494"/>
                  <a:gd name="connsiteX4" fmla="*/ 89662 w 180490"/>
                  <a:gd name="connsiteY4" fmla="*/ 173495 h 173494"/>
                  <a:gd name="connsiteX5" fmla="*/ 89662 w 180490"/>
                  <a:gd name="connsiteY5" fmla="*/ 173495 h 17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490" h="173494">
                    <a:moveTo>
                      <a:pt x="89662" y="173495"/>
                    </a:moveTo>
                    <a:cubicBezTo>
                      <a:pt x="79751" y="129538"/>
                      <a:pt x="44889" y="95259"/>
                      <a:pt x="0" y="86747"/>
                    </a:cubicBezTo>
                    <a:cubicBezTo>
                      <a:pt x="44773" y="78236"/>
                      <a:pt x="79635" y="43957"/>
                      <a:pt x="89662" y="0"/>
                    </a:cubicBezTo>
                    <a:cubicBezTo>
                      <a:pt x="99573" y="43957"/>
                      <a:pt x="135717" y="78236"/>
                      <a:pt x="180490" y="86747"/>
                    </a:cubicBezTo>
                    <a:cubicBezTo>
                      <a:pt x="135717" y="95259"/>
                      <a:pt x="99573" y="129538"/>
                      <a:pt x="89662" y="173495"/>
                    </a:cubicBezTo>
                    <a:lnTo>
                      <a:pt x="89662" y="173495"/>
                    </a:lnTo>
                    <a:close/>
                  </a:path>
                </a:pathLst>
              </a:custGeom>
              <a:solidFill>
                <a:srgbClr val="737373"/>
              </a:solidFill>
              <a:ln w="1165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E7DF780-E77F-4312-9283-BFB404E519E7}"/>
                  </a:ext>
                </a:extLst>
              </p:cNvPr>
              <p:cNvSpPr/>
              <p:nvPr/>
            </p:nvSpPr>
            <p:spPr>
              <a:xfrm>
                <a:off x="2384746" y="2261865"/>
                <a:ext cx="83988" cy="79269"/>
              </a:xfrm>
              <a:custGeom>
                <a:avLst/>
                <a:gdLst>
                  <a:gd name="connsiteX0" fmla="*/ 61796 w 124524"/>
                  <a:gd name="connsiteY0" fmla="*/ 117529 h 117528"/>
                  <a:gd name="connsiteX1" fmla="*/ 0 w 124524"/>
                  <a:gd name="connsiteY1" fmla="*/ 58764 h 117528"/>
                  <a:gd name="connsiteX2" fmla="*/ 61796 w 124524"/>
                  <a:gd name="connsiteY2" fmla="*/ 0 h 117528"/>
                  <a:gd name="connsiteX3" fmla="*/ 124524 w 124524"/>
                  <a:gd name="connsiteY3" fmla="*/ 58764 h 117528"/>
                  <a:gd name="connsiteX4" fmla="*/ 61796 w 124524"/>
                  <a:gd name="connsiteY4" fmla="*/ 117529 h 117528"/>
                  <a:gd name="connsiteX5" fmla="*/ 61796 w 124524"/>
                  <a:gd name="connsiteY5" fmla="*/ 117529 h 11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7528">
                    <a:moveTo>
                      <a:pt x="61796" y="117529"/>
                    </a:moveTo>
                    <a:cubicBezTo>
                      <a:pt x="54917" y="87680"/>
                      <a:pt x="30898" y="64594"/>
                      <a:pt x="0" y="58764"/>
                    </a:cubicBezTo>
                    <a:cubicBezTo>
                      <a:pt x="30898" y="52934"/>
                      <a:pt x="54917" y="29848"/>
                      <a:pt x="61796" y="0"/>
                    </a:cubicBezTo>
                    <a:cubicBezTo>
                      <a:pt x="68675" y="29848"/>
                      <a:pt x="93626" y="52934"/>
                      <a:pt x="124524" y="58764"/>
                    </a:cubicBezTo>
                    <a:cubicBezTo>
                      <a:pt x="93626" y="64594"/>
                      <a:pt x="68675" y="87680"/>
                      <a:pt x="61796" y="117529"/>
                    </a:cubicBezTo>
                    <a:lnTo>
                      <a:pt x="61796" y="117529"/>
                    </a:lnTo>
                    <a:close/>
                  </a:path>
                </a:pathLst>
              </a:custGeom>
              <a:solidFill>
                <a:srgbClr val="737373"/>
              </a:solidFill>
              <a:ln w="11650" cap="flat">
                <a:noFill/>
                <a:prstDash val="solid"/>
                <a:miter/>
              </a:ln>
            </p:spPr>
            <p:txBody>
              <a:bodyPr rtlCol="0" anchor="ctr"/>
              <a:lstStyle/>
              <a:p>
                <a:endParaRPr lang="en-US"/>
              </a:p>
            </p:txBody>
          </p:sp>
          <p:grpSp>
            <p:nvGrpSpPr>
              <p:cNvPr id="191" name="Group 190">
                <a:extLst>
                  <a:ext uri="{FF2B5EF4-FFF2-40B4-BE49-F238E27FC236}">
                    <a16:creationId xmlns:a16="http://schemas.microsoft.com/office/drawing/2014/main" id="{709617A4-55E8-456C-AA75-2C34B2EAC96B}"/>
                  </a:ext>
                </a:extLst>
              </p:cNvPr>
              <p:cNvGrpSpPr/>
              <p:nvPr/>
            </p:nvGrpSpPr>
            <p:grpSpPr>
              <a:xfrm>
                <a:off x="2854784" y="2209796"/>
                <a:ext cx="680440" cy="564491"/>
                <a:chOff x="6767069" y="2067361"/>
                <a:chExt cx="1373630" cy="1139561"/>
              </a:xfrm>
            </p:grpSpPr>
            <p:sp>
              <p:nvSpPr>
                <p:cNvPr id="241" name="Freeform: Shape 240">
                  <a:extLst>
                    <a:ext uri="{FF2B5EF4-FFF2-40B4-BE49-F238E27FC236}">
                      <a16:creationId xmlns:a16="http://schemas.microsoft.com/office/drawing/2014/main" id="{EDBA7B91-4B94-4337-A23A-EAEEE06ECF66}"/>
                    </a:ext>
                  </a:extLst>
                </p:cNvPr>
                <p:cNvSpPr/>
                <p:nvPr/>
              </p:nvSpPr>
              <p:spPr>
                <a:xfrm>
                  <a:off x="6767069" y="2115328"/>
                  <a:ext cx="1373630" cy="1091594"/>
                </a:xfrm>
                <a:custGeom>
                  <a:avLst/>
                  <a:gdLst>
                    <a:gd name="connsiteX0" fmla="*/ 1559935 w 1559934"/>
                    <a:gd name="connsiteY0" fmla="*/ 234707 h 1239646"/>
                    <a:gd name="connsiteX1" fmla="*/ 1559935 w 1559934"/>
                    <a:gd name="connsiteY1" fmla="*/ 1003190 h 1239646"/>
                    <a:gd name="connsiteX2" fmla="*/ 1453133 w 1559934"/>
                    <a:gd name="connsiteY2" fmla="*/ 1199654 h 1239646"/>
                    <a:gd name="connsiteX3" fmla="*/ 1317765 w 1559934"/>
                    <a:gd name="connsiteY3" fmla="*/ 1213529 h 1239646"/>
                    <a:gd name="connsiteX4" fmla="*/ 398874 w 1559934"/>
                    <a:gd name="connsiteY4" fmla="*/ 1239646 h 1239646"/>
                    <a:gd name="connsiteX5" fmla="*/ 0 w 1559934"/>
                    <a:gd name="connsiteY5" fmla="*/ 1239646 h 1239646"/>
                    <a:gd name="connsiteX6" fmla="*/ 336612 w 1559934"/>
                    <a:gd name="connsiteY6" fmla="*/ 1017065 h 1239646"/>
                    <a:gd name="connsiteX7" fmla="*/ 336612 w 1559934"/>
                    <a:gd name="connsiteY7" fmla="*/ 234707 h 1239646"/>
                    <a:gd name="connsiteX8" fmla="*/ 578781 w 1559934"/>
                    <a:gd name="connsiteY8" fmla="*/ 0 h 1239646"/>
                    <a:gd name="connsiteX9" fmla="*/ 1317882 w 1559934"/>
                    <a:gd name="connsiteY9" fmla="*/ 0 h 1239646"/>
                    <a:gd name="connsiteX10" fmla="*/ 1559935 w 1559934"/>
                    <a:gd name="connsiteY10" fmla="*/ 234707 h 1239646"/>
                    <a:gd name="connsiteX11" fmla="*/ 1559935 w 1559934"/>
                    <a:gd name="connsiteY11" fmla="*/ 234707 h 12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9934" h="1239646">
                      <a:moveTo>
                        <a:pt x="1559935" y="234707"/>
                      </a:moveTo>
                      <a:cubicBezTo>
                        <a:pt x="1559935" y="1003190"/>
                        <a:pt x="1559935" y="1003190"/>
                        <a:pt x="1559935" y="1003190"/>
                      </a:cubicBezTo>
                      <a:cubicBezTo>
                        <a:pt x="1559935" y="1084924"/>
                        <a:pt x="1517144" y="1156164"/>
                        <a:pt x="1453133" y="1199654"/>
                      </a:cubicBezTo>
                      <a:cubicBezTo>
                        <a:pt x="1413957" y="1224022"/>
                        <a:pt x="1367668" y="1213529"/>
                        <a:pt x="1317765" y="1213529"/>
                      </a:cubicBezTo>
                      <a:cubicBezTo>
                        <a:pt x="398874" y="1239646"/>
                        <a:pt x="398874" y="1239646"/>
                        <a:pt x="398874" y="1239646"/>
                      </a:cubicBezTo>
                      <a:cubicBezTo>
                        <a:pt x="0" y="1239646"/>
                        <a:pt x="0" y="1239646"/>
                        <a:pt x="0" y="1239646"/>
                      </a:cubicBezTo>
                      <a:cubicBezTo>
                        <a:pt x="336612" y="1017065"/>
                        <a:pt x="336612" y="1017065"/>
                        <a:pt x="336612" y="1017065"/>
                      </a:cubicBezTo>
                      <a:cubicBezTo>
                        <a:pt x="336612" y="1011818"/>
                        <a:pt x="336612" y="234707"/>
                        <a:pt x="336612" y="234707"/>
                      </a:cubicBezTo>
                      <a:cubicBezTo>
                        <a:pt x="336612" y="106102"/>
                        <a:pt x="445279" y="0"/>
                        <a:pt x="578781" y="0"/>
                      </a:cubicBezTo>
                      <a:cubicBezTo>
                        <a:pt x="1317882" y="0"/>
                        <a:pt x="1317882" y="0"/>
                        <a:pt x="1317882" y="0"/>
                      </a:cubicBezTo>
                      <a:cubicBezTo>
                        <a:pt x="1451268" y="0"/>
                        <a:pt x="1559935" y="106102"/>
                        <a:pt x="1559935" y="234707"/>
                      </a:cubicBezTo>
                      <a:lnTo>
                        <a:pt x="1559935" y="234707"/>
                      </a:lnTo>
                      <a:close/>
                    </a:path>
                  </a:pathLst>
                </a:custGeom>
                <a:solidFill>
                  <a:srgbClr val="2770B8"/>
                </a:solidFill>
                <a:ln w="1165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AE74368-C489-4045-ADB1-67BB61889146}"/>
                    </a:ext>
                  </a:extLst>
                </p:cNvPr>
                <p:cNvSpPr/>
                <p:nvPr/>
              </p:nvSpPr>
              <p:spPr>
                <a:xfrm>
                  <a:off x="7116766" y="2799114"/>
                  <a:ext cx="926500" cy="407807"/>
                </a:xfrm>
                <a:custGeom>
                  <a:avLst/>
                  <a:gdLst>
                    <a:gd name="connsiteX0" fmla="*/ 1045165 w 1052160"/>
                    <a:gd name="connsiteY0" fmla="*/ 232375 h 463118"/>
                    <a:gd name="connsiteX1" fmla="*/ 847185 w 1052160"/>
                    <a:gd name="connsiteY1" fmla="*/ 0 h 463118"/>
                    <a:gd name="connsiteX2" fmla="*/ 214070 w 1052160"/>
                    <a:gd name="connsiteY2" fmla="*/ 55500 h 463118"/>
                    <a:gd name="connsiteX3" fmla="*/ 28566 w 1052160"/>
                    <a:gd name="connsiteY3" fmla="*/ 270619 h 463118"/>
                    <a:gd name="connsiteX4" fmla="*/ 0 w 1052160"/>
                    <a:gd name="connsiteY4" fmla="*/ 463118 h 463118"/>
                    <a:gd name="connsiteX5" fmla="*/ 920174 w 1052160"/>
                    <a:gd name="connsiteY5" fmla="*/ 463118 h 463118"/>
                    <a:gd name="connsiteX6" fmla="*/ 1052160 w 1052160"/>
                    <a:gd name="connsiteY6" fmla="*/ 424992 h 463118"/>
                    <a:gd name="connsiteX7" fmla="*/ 1045165 w 1052160"/>
                    <a:gd name="connsiteY7" fmla="*/ 232375 h 463118"/>
                    <a:gd name="connsiteX8" fmla="*/ 1045165 w 1052160"/>
                    <a:gd name="connsiteY8" fmla="*/ 232375 h 463118"/>
                    <a:gd name="connsiteX9" fmla="*/ 1045165 w 1052160"/>
                    <a:gd name="connsiteY9" fmla="*/ 232375 h 46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160" h="463118">
                      <a:moveTo>
                        <a:pt x="1045165" y="232375"/>
                      </a:moveTo>
                      <a:cubicBezTo>
                        <a:pt x="1041550" y="119627"/>
                        <a:pt x="959583" y="24252"/>
                        <a:pt x="847185" y="0"/>
                      </a:cubicBezTo>
                      <a:cubicBezTo>
                        <a:pt x="214070" y="55500"/>
                        <a:pt x="214070" y="55500"/>
                        <a:pt x="214070" y="55500"/>
                      </a:cubicBezTo>
                      <a:cubicBezTo>
                        <a:pt x="114147" y="84998"/>
                        <a:pt x="42907" y="169997"/>
                        <a:pt x="28566" y="270619"/>
                      </a:cubicBezTo>
                      <a:cubicBezTo>
                        <a:pt x="0" y="463118"/>
                        <a:pt x="0" y="463118"/>
                        <a:pt x="0" y="463118"/>
                      </a:cubicBezTo>
                      <a:cubicBezTo>
                        <a:pt x="920174" y="463118"/>
                        <a:pt x="920174" y="463118"/>
                        <a:pt x="920174" y="463118"/>
                      </a:cubicBezTo>
                      <a:cubicBezTo>
                        <a:pt x="968328" y="463118"/>
                        <a:pt x="1012867" y="449244"/>
                        <a:pt x="1052160" y="424992"/>
                      </a:cubicBezTo>
                      <a:lnTo>
                        <a:pt x="1045165" y="232375"/>
                      </a:lnTo>
                      <a:lnTo>
                        <a:pt x="1045165" y="232375"/>
                      </a:lnTo>
                      <a:lnTo>
                        <a:pt x="1045165" y="232375"/>
                      </a:lnTo>
                      <a:close/>
                    </a:path>
                  </a:pathLst>
                </a:custGeom>
                <a:solidFill>
                  <a:srgbClr val="46A094"/>
                </a:solidFill>
                <a:ln w="1165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F8DEEFC-60B2-401B-B038-EC0EF2E599BF}"/>
                    </a:ext>
                  </a:extLst>
                </p:cNvPr>
                <p:cNvSpPr/>
                <p:nvPr/>
              </p:nvSpPr>
              <p:spPr>
                <a:xfrm>
                  <a:off x="7247466" y="2291511"/>
                  <a:ext cx="205751" cy="465713"/>
                </a:xfrm>
                <a:custGeom>
                  <a:avLst/>
                  <a:gdLst>
                    <a:gd name="connsiteX0" fmla="*/ 0 w 233657"/>
                    <a:gd name="connsiteY0" fmla="*/ 22270 h 528878"/>
                    <a:gd name="connsiteX1" fmla="*/ 10727 w 233657"/>
                    <a:gd name="connsiteY1" fmla="*/ 528878 h 528878"/>
                    <a:gd name="connsiteX2" fmla="*/ 233658 w 233657"/>
                    <a:gd name="connsiteY2" fmla="*/ 449010 h 528878"/>
                    <a:gd name="connsiteX3" fmla="*/ 175943 w 233657"/>
                    <a:gd name="connsiteY3" fmla="*/ 0 h 528878"/>
                    <a:gd name="connsiteX4" fmla="*/ 0 w 233657"/>
                    <a:gd name="connsiteY4" fmla="*/ 22270 h 528878"/>
                    <a:gd name="connsiteX5" fmla="*/ 0 w 233657"/>
                    <a:gd name="connsiteY5" fmla="*/ 22270 h 52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657" h="528878">
                      <a:moveTo>
                        <a:pt x="0" y="22270"/>
                      </a:moveTo>
                      <a:lnTo>
                        <a:pt x="10727" y="528878"/>
                      </a:lnTo>
                      <a:lnTo>
                        <a:pt x="233658" y="449010"/>
                      </a:lnTo>
                      <a:lnTo>
                        <a:pt x="175943" y="0"/>
                      </a:lnTo>
                      <a:lnTo>
                        <a:pt x="0" y="22270"/>
                      </a:lnTo>
                      <a:lnTo>
                        <a:pt x="0" y="22270"/>
                      </a:lnTo>
                      <a:close/>
                    </a:path>
                  </a:pathLst>
                </a:custGeom>
                <a:solidFill>
                  <a:srgbClr val="311E1A"/>
                </a:solidFill>
                <a:ln w="1165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D3873E1-4301-4CE3-A0BD-E1C7D7CB7A15}"/>
                    </a:ext>
                  </a:extLst>
                </p:cNvPr>
                <p:cNvSpPr/>
                <p:nvPr/>
              </p:nvSpPr>
              <p:spPr>
                <a:xfrm>
                  <a:off x="7261347" y="2089395"/>
                  <a:ext cx="502687" cy="901816"/>
                </a:xfrm>
                <a:custGeom>
                  <a:avLst/>
                  <a:gdLst>
                    <a:gd name="connsiteX0" fmla="*/ 570013 w 570866"/>
                    <a:gd name="connsiteY0" fmla="*/ 402790 h 1024129"/>
                    <a:gd name="connsiteX1" fmla="*/ 561152 w 570866"/>
                    <a:gd name="connsiteY1" fmla="*/ 256579 h 1024129"/>
                    <a:gd name="connsiteX2" fmla="*/ 260568 w 570866"/>
                    <a:gd name="connsiteY2" fmla="*/ 651 h 1024129"/>
                    <a:gd name="connsiteX3" fmla="*/ 909 w 570866"/>
                    <a:gd name="connsiteY3" fmla="*/ 294823 h 1024129"/>
                    <a:gd name="connsiteX4" fmla="*/ 11636 w 570866"/>
                    <a:gd name="connsiteY4" fmla="*/ 451527 h 1024129"/>
                    <a:gd name="connsiteX5" fmla="*/ 217894 w 570866"/>
                    <a:gd name="connsiteY5" fmla="*/ 710836 h 1024129"/>
                    <a:gd name="connsiteX6" fmla="*/ 132546 w 570866"/>
                    <a:gd name="connsiteY6" fmla="*/ 823934 h 1024129"/>
                    <a:gd name="connsiteX7" fmla="*/ 50696 w 570866"/>
                    <a:gd name="connsiteY7" fmla="*/ 860545 h 1024129"/>
                    <a:gd name="connsiteX8" fmla="*/ 271178 w 570866"/>
                    <a:gd name="connsiteY8" fmla="*/ 1024129 h 1024129"/>
                    <a:gd name="connsiteX9" fmla="*/ 466826 w 570866"/>
                    <a:gd name="connsiteY9" fmla="*/ 919659 h 1024129"/>
                    <a:gd name="connsiteX10" fmla="*/ 413425 w 570866"/>
                    <a:gd name="connsiteY10" fmla="*/ 712469 h 1024129"/>
                    <a:gd name="connsiteX11" fmla="*/ 404564 w 570866"/>
                    <a:gd name="connsiteY11" fmla="*/ 672476 h 1024129"/>
                    <a:gd name="connsiteX12" fmla="*/ 570013 w 570866"/>
                    <a:gd name="connsiteY12" fmla="*/ 402790 h 1024129"/>
                    <a:gd name="connsiteX13" fmla="*/ 570013 w 570866"/>
                    <a:gd name="connsiteY13" fmla="*/ 402790 h 10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866" h="1024129">
                      <a:moveTo>
                        <a:pt x="570013" y="402790"/>
                      </a:moveTo>
                      <a:cubicBezTo>
                        <a:pt x="561152" y="256579"/>
                        <a:pt x="561152" y="256579"/>
                        <a:pt x="561152" y="256579"/>
                      </a:cubicBezTo>
                      <a:cubicBezTo>
                        <a:pt x="550425" y="105121"/>
                        <a:pt x="415291" y="-9726"/>
                        <a:pt x="260568" y="651"/>
                      </a:cubicBezTo>
                      <a:cubicBezTo>
                        <a:pt x="105845" y="11145"/>
                        <a:pt x="-11567" y="143365"/>
                        <a:pt x="909" y="294823"/>
                      </a:cubicBezTo>
                      <a:cubicBezTo>
                        <a:pt x="11636" y="451527"/>
                        <a:pt x="11636" y="451527"/>
                        <a:pt x="11636" y="451527"/>
                      </a:cubicBezTo>
                      <a:cubicBezTo>
                        <a:pt x="20497" y="587245"/>
                        <a:pt x="118321" y="696961"/>
                        <a:pt x="217894" y="710836"/>
                      </a:cubicBezTo>
                      <a:cubicBezTo>
                        <a:pt x="210782" y="759573"/>
                        <a:pt x="178718" y="803063"/>
                        <a:pt x="132546" y="823934"/>
                      </a:cubicBezTo>
                      <a:cubicBezTo>
                        <a:pt x="50696" y="860545"/>
                        <a:pt x="50696" y="860545"/>
                        <a:pt x="50696" y="860545"/>
                      </a:cubicBezTo>
                      <a:cubicBezTo>
                        <a:pt x="271178" y="1024129"/>
                        <a:pt x="271178" y="1024129"/>
                        <a:pt x="271178" y="1024129"/>
                      </a:cubicBezTo>
                      <a:cubicBezTo>
                        <a:pt x="466826" y="919659"/>
                        <a:pt x="466826" y="919659"/>
                        <a:pt x="466826" y="919659"/>
                      </a:cubicBezTo>
                      <a:cubicBezTo>
                        <a:pt x="468575" y="834311"/>
                        <a:pt x="479302" y="768201"/>
                        <a:pt x="413425" y="712469"/>
                      </a:cubicBezTo>
                      <a:cubicBezTo>
                        <a:pt x="404564" y="672476"/>
                        <a:pt x="404564" y="672476"/>
                        <a:pt x="404564" y="672476"/>
                      </a:cubicBezTo>
                      <a:cubicBezTo>
                        <a:pt x="518361" y="620358"/>
                        <a:pt x="578875" y="517754"/>
                        <a:pt x="570013" y="402790"/>
                      </a:cubicBezTo>
                      <a:lnTo>
                        <a:pt x="570013" y="402790"/>
                      </a:lnTo>
                      <a:close/>
                    </a:path>
                  </a:pathLst>
                </a:custGeom>
                <a:solidFill>
                  <a:srgbClr val="EFBDB4"/>
                </a:solidFill>
                <a:ln w="1165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1E43DE6-5E5D-4357-A106-98DB929853D1}"/>
                    </a:ext>
                  </a:extLst>
                </p:cNvPr>
                <p:cNvSpPr/>
                <p:nvPr/>
              </p:nvSpPr>
              <p:spPr>
                <a:xfrm>
                  <a:off x="7399969" y="2160914"/>
                  <a:ext cx="462288" cy="750522"/>
                </a:xfrm>
                <a:custGeom>
                  <a:avLst/>
                  <a:gdLst>
                    <a:gd name="connsiteX0" fmla="*/ 425299 w 524988"/>
                    <a:gd name="connsiteY0" fmla="*/ 693512 h 852315"/>
                    <a:gd name="connsiteX1" fmla="*/ 318497 w 524988"/>
                    <a:gd name="connsiteY1" fmla="*/ 594172 h 852315"/>
                    <a:gd name="connsiteX2" fmla="*/ 298909 w 524988"/>
                    <a:gd name="connsiteY2" fmla="*/ 538439 h 852315"/>
                    <a:gd name="connsiteX3" fmla="*/ 307770 w 524988"/>
                    <a:gd name="connsiteY3" fmla="*/ 526197 h 852315"/>
                    <a:gd name="connsiteX4" fmla="*/ 437658 w 524988"/>
                    <a:gd name="connsiteY4" fmla="*/ 310145 h 852315"/>
                    <a:gd name="connsiteX5" fmla="*/ 423433 w 524988"/>
                    <a:gd name="connsiteY5" fmla="*/ 179441 h 852315"/>
                    <a:gd name="connsiteX6" fmla="*/ 396733 w 524988"/>
                    <a:gd name="connsiteY6" fmla="*/ 128955 h 852315"/>
                    <a:gd name="connsiteX7" fmla="*/ 76445 w 524988"/>
                    <a:gd name="connsiteY7" fmla="*/ 0 h 852315"/>
                    <a:gd name="connsiteX8" fmla="*/ 46246 w 524988"/>
                    <a:gd name="connsiteY8" fmla="*/ 249165 h 852315"/>
                    <a:gd name="connsiteX9" fmla="*/ 1707 w 524988"/>
                    <a:gd name="connsiteY9" fmla="*/ 372873 h 852315"/>
                    <a:gd name="connsiteX10" fmla="*/ 33770 w 524988"/>
                    <a:gd name="connsiteY10" fmla="*/ 414731 h 852315"/>
                    <a:gd name="connsiteX11" fmla="*/ 58722 w 524988"/>
                    <a:gd name="connsiteY11" fmla="*/ 447844 h 852315"/>
                    <a:gd name="connsiteX12" fmla="*/ 58722 w 524988"/>
                    <a:gd name="connsiteY12" fmla="*/ 620406 h 852315"/>
                    <a:gd name="connsiteX13" fmla="*/ 64085 w 524988"/>
                    <a:gd name="connsiteY13" fmla="*/ 630900 h 852315"/>
                    <a:gd name="connsiteX14" fmla="*/ 92534 w 524988"/>
                    <a:gd name="connsiteY14" fmla="*/ 630900 h 852315"/>
                    <a:gd name="connsiteX15" fmla="*/ 92534 w 524988"/>
                    <a:gd name="connsiteY15" fmla="*/ 630900 h 852315"/>
                    <a:gd name="connsiteX16" fmla="*/ 169021 w 524988"/>
                    <a:gd name="connsiteY16" fmla="*/ 611778 h 852315"/>
                    <a:gd name="connsiteX17" fmla="*/ 167272 w 524988"/>
                    <a:gd name="connsiteY17" fmla="*/ 613527 h 852315"/>
                    <a:gd name="connsiteX18" fmla="*/ 185112 w 524988"/>
                    <a:gd name="connsiteY18" fmla="*/ 627518 h 852315"/>
                    <a:gd name="connsiteX19" fmla="*/ 286550 w 524988"/>
                    <a:gd name="connsiteY19" fmla="*/ 852315 h 852315"/>
                    <a:gd name="connsiteX20" fmla="*/ 524988 w 524988"/>
                    <a:gd name="connsiteY20" fmla="*/ 725109 h 852315"/>
                    <a:gd name="connsiteX21" fmla="*/ 425299 w 524988"/>
                    <a:gd name="connsiteY21" fmla="*/ 693512 h 852315"/>
                    <a:gd name="connsiteX22" fmla="*/ 425299 w 524988"/>
                    <a:gd name="connsiteY22" fmla="*/ 693512 h 852315"/>
                    <a:gd name="connsiteX23" fmla="*/ 425299 w 524988"/>
                    <a:gd name="connsiteY23" fmla="*/ 693512 h 85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988" h="852315">
                      <a:moveTo>
                        <a:pt x="425299" y="693512"/>
                      </a:moveTo>
                      <a:cubicBezTo>
                        <a:pt x="375513" y="677888"/>
                        <a:pt x="336336" y="641277"/>
                        <a:pt x="318497" y="594172"/>
                      </a:cubicBezTo>
                      <a:cubicBezTo>
                        <a:pt x="298909" y="538439"/>
                        <a:pt x="298909" y="538439"/>
                        <a:pt x="298909" y="538439"/>
                      </a:cubicBezTo>
                      <a:cubicBezTo>
                        <a:pt x="302524" y="533193"/>
                        <a:pt x="306021" y="527946"/>
                        <a:pt x="307770" y="526197"/>
                      </a:cubicBezTo>
                      <a:cubicBezTo>
                        <a:pt x="371781" y="468715"/>
                        <a:pt x="443021" y="384999"/>
                        <a:pt x="437658" y="310145"/>
                      </a:cubicBezTo>
                      <a:cubicBezTo>
                        <a:pt x="423433" y="179441"/>
                        <a:pt x="423433" y="179441"/>
                        <a:pt x="423433" y="179441"/>
                      </a:cubicBezTo>
                      <a:cubicBezTo>
                        <a:pt x="421684" y="163817"/>
                        <a:pt x="400348" y="144579"/>
                        <a:pt x="396733" y="128955"/>
                      </a:cubicBezTo>
                      <a:cubicBezTo>
                        <a:pt x="76445" y="0"/>
                        <a:pt x="76445" y="0"/>
                        <a:pt x="76445" y="0"/>
                      </a:cubicBezTo>
                      <a:cubicBezTo>
                        <a:pt x="46246" y="249165"/>
                        <a:pt x="46246" y="249165"/>
                        <a:pt x="46246" y="249165"/>
                      </a:cubicBezTo>
                      <a:cubicBezTo>
                        <a:pt x="1707" y="372873"/>
                        <a:pt x="1707" y="372873"/>
                        <a:pt x="1707" y="372873"/>
                      </a:cubicBezTo>
                      <a:cubicBezTo>
                        <a:pt x="-5406" y="393744"/>
                        <a:pt x="10568" y="416480"/>
                        <a:pt x="33770" y="414731"/>
                      </a:cubicBezTo>
                      <a:cubicBezTo>
                        <a:pt x="51610" y="414731"/>
                        <a:pt x="65834" y="432104"/>
                        <a:pt x="58722" y="447844"/>
                      </a:cubicBezTo>
                      <a:cubicBezTo>
                        <a:pt x="33770" y="503577"/>
                        <a:pt x="33770" y="566306"/>
                        <a:pt x="58722" y="620406"/>
                      </a:cubicBezTo>
                      <a:cubicBezTo>
                        <a:pt x="64085" y="630900"/>
                        <a:pt x="64085" y="630900"/>
                        <a:pt x="64085" y="630900"/>
                      </a:cubicBezTo>
                      <a:cubicBezTo>
                        <a:pt x="72946" y="632649"/>
                        <a:pt x="81925" y="632649"/>
                        <a:pt x="92534" y="630900"/>
                      </a:cubicBezTo>
                      <a:lnTo>
                        <a:pt x="92534" y="630900"/>
                      </a:lnTo>
                      <a:cubicBezTo>
                        <a:pt x="115621" y="629151"/>
                        <a:pt x="142321" y="622155"/>
                        <a:pt x="169021" y="611778"/>
                      </a:cubicBezTo>
                      <a:cubicBezTo>
                        <a:pt x="169021" y="611778"/>
                        <a:pt x="169021" y="611778"/>
                        <a:pt x="167272" y="613527"/>
                      </a:cubicBezTo>
                      <a:cubicBezTo>
                        <a:pt x="185112" y="627518"/>
                        <a:pt x="185112" y="627518"/>
                        <a:pt x="185112" y="627518"/>
                      </a:cubicBezTo>
                      <a:cubicBezTo>
                        <a:pt x="250988" y="685000"/>
                        <a:pt x="286550" y="766967"/>
                        <a:pt x="286550" y="852315"/>
                      </a:cubicBezTo>
                      <a:cubicBezTo>
                        <a:pt x="524988" y="725109"/>
                        <a:pt x="524988" y="725109"/>
                        <a:pt x="524988" y="725109"/>
                      </a:cubicBezTo>
                      <a:lnTo>
                        <a:pt x="425299" y="693512"/>
                      </a:lnTo>
                      <a:lnTo>
                        <a:pt x="425299" y="693512"/>
                      </a:lnTo>
                      <a:lnTo>
                        <a:pt x="425299" y="693512"/>
                      </a:lnTo>
                      <a:close/>
                    </a:path>
                  </a:pathLst>
                </a:custGeom>
                <a:solidFill>
                  <a:srgbClr val="DB9D95"/>
                </a:solidFill>
                <a:ln w="1165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3221DA5-E6E6-4FEA-91B2-3CB5F547E591}"/>
                    </a:ext>
                  </a:extLst>
                </p:cNvPr>
                <p:cNvSpPr/>
                <p:nvPr/>
              </p:nvSpPr>
              <p:spPr>
                <a:xfrm>
                  <a:off x="7296889" y="2423478"/>
                  <a:ext cx="45444" cy="42844"/>
                </a:xfrm>
                <a:custGeom>
                  <a:avLst/>
                  <a:gdLst>
                    <a:gd name="connsiteX0" fmla="*/ 51608 w 51607"/>
                    <a:gd name="connsiteY0" fmla="*/ 22579 h 48655"/>
                    <a:gd name="connsiteX1" fmla="*/ 26773 w 51607"/>
                    <a:gd name="connsiteY1" fmla="*/ 48463 h 48655"/>
                    <a:gd name="connsiteX2" fmla="*/ 189 w 51607"/>
                    <a:gd name="connsiteY2" fmla="*/ 26077 h 48655"/>
                    <a:gd name="connsiteX3" fmla="*/ 23275 w 51607"/>
                    <a:gd name="connsiteY3" fmla="*/ 193 h 48655"/>
                    <a:gd name="connsiteX4" fmla="*/ 51608 w 51607"/>
                    <a:gd name="connsiteY4" fmla="*/ 22579 h 48655"/>
                    <a:gd name="connsiteX5" fmla="*/ 51608 w 51607"/>
                    <a:gd name="connsiteY5" fmla="*/ 22579 h 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48655">
                      <a:moveTo>
                        <a:pt x="51608" y="22579"/>
                      </a:moveTo>
                      <a:cubicBezTo>
                        <a:pt x="51608" y="36337"/>
                        <a:pt x="40997" y="48463"/>
                        <a:pt x="26773" y="48463"/>
                      </a:cubicBezTo>
                      <a:cubicBezTo>
                        <a:pt x="12548" y="50212"/>
                        <a:pt x="189" y="39835"/>
                        <a:pt x="189" y="26077"/>
                      </a:cubicBezTo>
                      <a:cubicBezTo>
                        <a:pt x="-1560" y="12319"/>
                        <a:pt x="9050" y="193"/>
                        <a:pt x="23275" y="193"/>
                      </a:cubicBezTo>
                      <a:cubicBezTo>
                        <a:pt x="37383" y="-1556"/>
                        <a:pt x="49859" y="8821"/>
                        <a:pt x="51608" y="22579"/>
                      </a:cubicBezTo>
                      <a:lnTo>
                        <a:pt x="51608" y="22579"/>
                      </a:lnTo>
                      <a:close/>
                    </a:path>
                  </a:pathLst>
                </a:custGeom>
                <a:solidFill>
                  <a:srgbClr val="053D41"/>
                </a:solidFill>
                <a:ln w="1165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D1B2E603-D3CB-4146-B42E-EE04CF46DDF9}"/>
                    </a:ext>
                  </a:extLst>
                </p:cNvPr>
                <p:cNvSpPr/>
                <p:nvPr/>
              </p:nvSpPr>
              <p:spPr>
                <a:xfrm>
                  <a:off x="7564243" y="2399931"/>
                  <a:ext cx="45444" cy="44353"/>
                </a:xfrm>
                <a:custGeom>
                  <a:avLst/>
                  <a:gdLst>
                    <a:gd name="connsiteX0" fmla="*/ 51608 w 51607"/>
                    <a:gd name="connsiteY0" fmla="*/ 22620 h 50369"/>
                    <a:gd name="connsiteX1" fmla="*/ 26773 w 51607"/>
                    <a:gd name="connsiteY1" fmla="*/ 50369 h 50369"/>
                    <a:gd name="connsiteX2" fmla="*/ 189 w 51607"/>
                    <a:gd name="connsiteY2" fmla="*/ 26001 h 50369"/>
                    <a:gd name="connsiteX3" fmla="*/ 23275 w 51607"/>
                    <a:gd name="connsiteY3" fmla="*/ 0 h 50369"/>
                    <a:gd name="connsiteX4" fmla="*/ 51608 w 51607"/>
                    <a:gd name="connsiteY4" fmla="*/ 22620 h 50369"/>
                    <a:gd name="connsiteX5" fmla="*/ 51608 w 51607"/>
                    <a:gd name="connsiteY5" fmla="*/ 22620 h 5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50369">
                      <a:moveTo>
                        <a:pt x="51608" y="22620"/>
                      </a:moveTo>
                      <a:cubicBezTo>
                        <a:pt x="51608" y="36494"/>
                        <a:pt x="40997" y="48620"/>
                        <a:pt x="26773" y="50369"/>
                      </a:cubicBezTo>
                      <a:cubicBezTo>
                        <a:pt x="12548" y="50369"/>
                        <a:pt x="1938" y="39992"/>
                        <a:pt x="189" y="26001"/>
                      </a:cubicBezTo>
                      <a:cubicBezTo>
                        <a:pt x="-1560" y="13875"/>
                        <a:pt x="9050" y="1632"/>
                        <a:pt x="23275" y="0"/>
                      </a:cubicBezTo>
                      <a:cubicBezTo>
                        <a:pt x="37383" y="0"/>
                        <a:pt x="49859" y="10377"/>
                        <a:pt x="51608" y="22620"/>
                      </a:cubicBezTo>
                      <a:lnTo>
                        <a:pt x="51608" y="22620"/>
                      </a:lnTo>
                      <a:close/>
                    </a:path>
                  </a:pathLst>
                </a:custGeom>
                <a:solidFill>
                  <a:srgbClr val="053D41"/>
                </a:solidFill>
                <a:ln w="1165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C3F2B781-E468-404F-823C-8626708DD98C}"/>
                    </a:ext>
                  </a:extLst>
                </p:cNvPr>
                <p:cNvSpPr/>
                <p:nvPr/>
              </p:nvSpPr>
              <p:spPr>
                <a:xfrm>
                  <a:off x="7374366" y="2568721"/>
                  <a:ext cx="170022" cy="55441"/>
                </a:xfrm>
                <a:custGeom>
                  <a:avLst/>
                  <a:gdLst>
                    <a:gd name="connsiteX0" fmla="*/ 0 w 193082"/>
                    <a:gd name="connsiteY0" fmla="*/ 13991 h 62961"/>
                    <a:gd name="connsiteX1" fmla="*/ 10727 w 193082"/>
                    <a:gd name="connsiteY1" fmla="*/ 34979 h 62961"/>
                    <a:gd name="connsiteX2" fmla="*/ 69724 w 193082"/>
                    <a:gd name="connsiteY2" fmla="*/ 62962 h 62961"/>
                    <a:gd name="connsiteX3" fmla="*/ 84065 w 193082"/>
                    <a:gd name="connsiteY3" fmla="*/ 61213 h 62961"/>
                    <a:gd name="connsiteX4" fmla="*/ 155539 w 193082"/>
                    <a:gd name="connsiteY4" fmla="*/ 36728 h 62961"/>
                    <a:gd name="connsiteX5" fmla="*/ 193083 w 193082"/>
                    <a:gd name="connsiteY5" fmla="*/ 0 h 62961"/>
                    <a:gd name="connsiteX6" fmla="*/ 78702 w 193082"/>
                    <a:gd name="connsiteY6" fmla="*/ 20987 h 62961"/>
                    <a:gd name="connsiteX7" fmla="*/ 0 w 193082"/>
                    <a:gd name="connsiteY7" fmla="*/ 13991 h 62961"/>
                    <a:gd name="connsiteX8" fmla="*/ 0 w 193082"/>
                    <a:gd name="connsiteY8" fmla="*/ 13991 h 62961"/>
                    <a:gd name="connsiteX9" fmla="*/ 0 w 193082"/>
                    <a:gd name="connsiteY9" fmla="*/ 13991 h 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082" h="62961">
                      <a:moveTo>
                        <a:pt x="0" y="13991"/>
                      </a:moveTo>
                      <a:cubicBezTo>
                        <a:pt x="10727" y="34979"/>
                        <a:pt x="10727" y="34979"/>
                        <a:pt x="10727" y="34979"/>
                      </a:cubicBezTo>
                      <a:cubicBezTo>
                        <a:pt x="23202" y="52468"/>
                        <a:pt x="46522" y="62962"/>
                        <a:pt x="69724" y="62962"/>
                      </a:cubicBezTo>
                      <a:cubicBezTo>
                        <a:pt x="84065" y="61213"/>
                        <a:pt x="84065" y="61213"/>
                        <a:pt x="84065" y="61213"/>
                      </a:cubicBezTo>
                      <a:cubicBezTo>
                        <a:pt x="110883" y="61213"/>
                        <a:pt x="134085" y="52468"/>
                        <a:pt x="155539" y="36728"/>
                      </a:cubicBezTo>
                      <a:cubicBezTo>
                        <a:pt x="193083" y="0"/>
                        <a:pt x="193083" y="0"/>
                        <a:pt x="193083" y="0"/>
                      </a:cubicBezTo>
                      <a:cubicBezTo>
                        <a:pt x="78702" y="20987"/>
                        <a:pt x="78702" y="20987"/>
                        <a:pt x="78702" y="20987"/>
                      </a:cubicBezTo>
                      <a:lnTo>
                        <a:pt x="0" y="13991"/>
                      </a:lnTo>
                      <a:lnTo>
                        <a:pt x="0" y="13991"/>
                      </a:lnTo>
                      <a:lnTo>
                        <a:pt x="0" y="13991"/>
                      </a:lnTo>
                      <a:close/>
                    </a:path>
                  </a:pathLst>
                </a:custGeom>
                <a:solidFill>
                  <a:srgbClr val="EB515E"/>
                </a:solidFill>
                <a:ln w="1165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20D992A7-A591-4207-BB70-B259675A84F4}"/>
                    </a:ext>
                  </a:extLst>
                </p:cNvPr>
                <p:cNvSpPr/>
                <p:nvPr/>
              </p:nvSpPr>
              <p:spPr>
                <a:xfrm>
                  <a:off x="7374366" y="2556951"/>
                  <a:ext cx="170125" cy="36969"/>
                </a:xfrm>
                <a:custGeom>
                  <a:avLst/>
                  <a:gdLst>
                    <a:gd name="connsiteX0" fmla="*/ 0 w 193199"/>
                    <a:gd name="connsiteY0" fmla="*/ 27008 h 41983"/>
                    <a:gd name="connsiteX1" fmla="*/ 19705 w 193199"/>
                    <a:gd name="connsiteY1" fmla="*/ 16747 h 41983"/>
                    <a:gd name="connsiteX2" fmla="*/ 78702 w 193199"/>
                    <a:gd name="connsiteY2" fmla="*/ 20129 h 41983"/>
                    <a:gd name="connsiteX3" fmla="*/ 89429 w 193199"/>
                    <a:gd name="connsiteY3" fmla="*/ 13250 h 41983"/>
                    <a:gd name="connsiteX4" fmla="*/ 135951 w 193199"/>
                    <a:gd name="connsiteY4" fmla="*/ 1240 h 41983"/>
                    <a:gd name="connsiteX5" fmla="*/ 193199 w 193199"/>
                    <a:gd name="connsiteY5" fmla="*/ 13250 h 41983"/>
                    <a:gd name="connsiteX6" fmla="*/ 110999 w 193199"/>
                    <a:gd name="connsiteY6" fmla="*/ 37152 h 41983"/>
                    <a:gd name="connsiteX7" fmla="*/ 48387 w 193199"/>
                    <a:gd name="connsiteY7" fmla="*/ 38901 h 41983"/>
                    <a:gd name="connsiteX8" fmla="*/ 0 w 193199"/>
                    <a:gd name="connsiteY8" fmla="*/ 27008 h 41983"/>
                    <a:gd name="connsiteX9" fmla="*/ 0 w 193199"/>
                    <a:gd name="connsiteY9" fmla="*/ 27008 h 41983"/>
                    <a:gd name="connsiteX10" fmla="*/ 0 w 193199"/>
                    <a:gd name="connsiteY10" fmla="*/ 27008 h 4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199" h="41983">
                      <a:moveTo>
                        <a:pt x="0" y="27008"/>
                      </a:moveTo>
                      <a:cubicBezTo>
                        <a:pt x="19705" y="16747"/>
                        <a:pt x="19705" y="16747"/>
                        <a:pt x="19705" y="16747"/>
                      </a:cubicBezTo>
                      <a:cubicBezTo>
                        <a:pt x="39409" y="6487"/>
                        <a:pt x="62612" y="8236"/>
                        <a:pt x="78702" y="20129"/>
                      </a:cubicBezTo>
                      <a:cubicBezTo>
                        <a:pt x="89429" y="13250"/>
                        <a:pt x="89429" y="13250"/>
                        <a:pt x="89429" y="13250"/>
                      </a:cubicBezTo>
                      <a:cubicBezTo>
                        <a:pt x="101905" y="1240"/>
                        <a:pt x="119860" y="-2141"/>
                        <a:pt x="135951" y="1240"/>
                      </a:cubicBezTo>
                      <a:cubicBezTo>
                        <a:pt x="193199" y="13250"/>
                        <a:pt x="193199" y="13250"/>
                        <a:pt x="193199" y="13250"/>
                      </a:cubicBezTo>
                      <a:cubicBezTo>
                        <a:pt x="110999" y="37152"/>
                        <a:pt x="110999" y="37152"/>
                        <a:pt x="110999" y="37152"/>
                      </a:cubicBezTo>
                      <a:cubicBezTo>
                        <a:pt x="91295" y="42282"/>
                        <a:pt x="68092" y="44031"/>
                        <a:pt x="48387" y="38901"/>
                      </a:cubicBezTo>
                      <a:lnTo>
                        <a:pt x="0" y="27008"/>
                      </a:lnTo>
                      <a:lnTo>
                        <a:pt x="0" y="27008"/>
                      </a:lnTo>
                      <a:lnTo>
                        <a:pt x="0" y="27008"/>
                      </a:lnTo>
                      <a:close/>
                    </a:path>
                  </a:pathLst>
                </a:custGeom>
                <a:solidFill>
                  <a:srgbClr val="D64026"/>
                </a:solidFill>
                <a:ln w="1165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D67A9AB-7E79-4F9C-9F07-45F013BF0FB4}"/>
                    </a:ext>
                  </a:extLst>
                </p:cNvPr>
                <p:cNvSpPr/>
                <p:nvPr/>
              </p:nvSpPr>
              <p:spPr>
                <a:xfrm>
                  <a:off x="7532069" y="2547924"/>
                  <a:ext cx="31736" cy="24493"/>
                </a:xfrm>
                <a:custGeom>
                  <a:avLst/>
                  <a:gdLst>
                    <a:gd name="connsiteX0" fmla="*/ 0 w 36040"/>
                    <a:gd name="connsiteY0" fmla="*/ 66 h 27815"/>
                    <a:gd name="connsiteX1" fmla="*/ 36028 w 36040"/>
                    <a:gd name="connsiteY1" fmla="*/ 27815 h 27815"/>
                    <a:gd name="connsiteX2" fmla="*/ 0 w 36040"/>
                    <a:gd name="connsiteY2" fmla="*/ 66 h 27815"/>
                    <a:gd name="connsiteX3" fmla="*/ 0 w 36040"/>
                    <a:gd name="connsiteY3" fmla="*/ 66 h 27815"/>
                  </a:gdLst>
                  <a:ahLst/>
                  <a:cxnLst>
                    <a:cxn ang="0">
                      <a:pos x="connsiteX0" y="connsiteY0"/>
                    </a:cxn>
                    <a:cxn ang="0">
                      <a:pos x="connsiteX1" y="connsiteY1"/>
                    </a:cxn>
                    <a:cxn ang="0">
                      <a:pos x="connsiteX2" y="connsiteY2"/>
                    </a:cxn>
                    <a:cxn ang="0">
                      <a:pos x="connsiteX3" y="connsiteY3"/>
                    </a:cxn>
                  </a:cxnLst>
                  <a:rect l="l" t="t" r="r" b="b"/>
                  <a:pathLst>
                    <a:path w="36040" h="27815">
                      <a:moveTo>
                        <a:pt x="0" y="66"/>
                      </a:moveTo>
                      <a:cubicBezTo>
                        <a:pt x="36028" y="27815"/>
                        <a:pt x="36028" y="27815"/>
                        <a:pt x="36028" y="27815"/>
                      </a:cubicBezTo>
                      <a:cubicBezTo>
                        <a:pt x="36028" y="27815"/>
                        <a:pt x="37777" y="-1567"/>
                        <a:pt x="0" y="66"/>
                      </a:cubicBezTo>
                      <a:lnTo>
                        <a:pt x="0" y="66"/>
                      </a:lnTo>
                      <a:close/>
                    </a:path>
                  </a:pathLst>
                </a:custGeom>
                <a:solidFill>
                  <a:srgbClr val="EFBDB4"/>
                </a:solidFill>
                <a:ln w="1165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B5950F0-9CB5-4414-BD81-0ACA9A1B63D1}"/>
                    </a:ext>
                  </a:extLst>
                </p:cNvPr>
                <p:cNvSpPr/>
                <p:nvPr/>
              </p:nvSpPr>
              <p:spPr>
                <a:xfrm>
                  <a:off x="7262375" y="2383690"/>
                  <a:ext cx="108069" cy="38417"/>
                </a:xfrm>
                <a:custGeom>
                  <a:avLst/>
                  <a:gdLst>
                    <a:gd name="connsiteX0" fmla="*/ 9070 w 122726"/>
                    <a:gd name="connsiteY0" fmla="*/ 43628 h 43628"/>
                    <a:gd name="connsiteX1" fmla="*/ 3707 w 122726"/>
                    <a:gd name="connsiteY1" fmla="*/ 41879 h 43628"/>
                    <a:gd name="connsiteX2" fmla="*/ 1958 w 122726"/>
                    <a:gd name="connsiteY2" fmla="*/ 29520 h 43628"/>
                    <a:gd name="connsiteX3" fmla="*/ 119020 w 122726"/>
                    <a:gd name="connsiteY3" fmla="*/ 20659 h 43628"/>
                    <a:gd name="connsiteX4" fmla="*/ 120769 w 122726"/>
                    <a:gd name="connsiteY4" fmla="*/ 33018 h 43628"/>
                    <a:gd name="connsiteX5" fmla="*/ 108410 w 122726"/>
                    <a:gd name="connsiteY5" fmla="*/ 34767 h 43628"/>
                    <a:gd name="connsiteX6" fmla="*/ 16182 w 122726"/>
                    <a:gd name="connsiteY6" fmla="*/ 40014 h 43628"/>
                    <a:gd name="connsiteX7" fmla="*/ 9070 w 122726"/>
                    <a:gd name="connsiteY7" fmla="*/ 43628 h 43628"/>
                    <a:gd name="connsiteX8" fmla="*/ 9070 w 122726"/>
                    <a:gd name="connsiteY8" fmla="*/ 43628 h 4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726" h="43628">
                      <a:moveTo>
                        <a:pt x="9070" y="43628"/>
                      </a:moveTo>
                      <a:cubicBezTo>
                        <a:pt x="7321" y="43628"/>
                        <a:pt x="5572" y="43628"/>
                        <a:pt x="3707" y="41879"/>
                      </a:cubicBezTo>
                      <a:cubicBezTo>
                        <a:pt x="209" y="38382"/>
                        <a:pt x="-1657" y="33018"/>
                        <a:pt x="1958" y="29520"/>
                      </a:cubicBezTo>
                      <a:cubicBezTo>
                        <a:pt x="1958" y="29520"/>
                        <a:pt x="49878" y="-30527"/>
                        <a:pt x="119020" y="20659"/>
                      </a:cubicBezTo>
                      <a:cubicBezTo>
                        <a:pt x="122518" y="22408"/>
                        <a:pt x="124383" y="29520"/>
                        <a:pt x="120769" y="33018"/>
                      </a:cubicBezTo>
                      <a:cubicBezTo>
                        <a:pt x="119020" y="36516"/>
                        <a:pt x="111907" y="38265"/>
                        <a:pt x="108410" y="34767"/>
                      </a:cubicBezTo>
                      <a:cubicBezTo>
                        <a:pt x="53376" y="-4059"/>
                        <a:pt x="17931" y="38265"/>
                        <a:pt x="16182" y="40014"/>
                      </a:cubicBezTo>
                      <a:cubicBezTo>
                        <a:pt x="14433" y="43628"/>
                        <a:pt x="12684" y="43628"/>
                        <a:pt x="9070" y="43628"/>
                      </a:cubicBezTo>
                      <a:lnTo>
                        <a:pt x="9070" y="43628"/>
                      </a:lnTo>
                      <a:close/>
                    </a:path>
                  </a:pathLst>
                </a:custGeom>
                <a:solidFill>
                  <a:srgbClr val="311E1A"/>
                </a:solidFill>
                <a:ln w="1165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25614C2B-A26D-416D-B097-629696FD634C}"/>
                    </a:ext>
                  </a:extLst>
                </p:cNvPr>
                <p:cNvSpPr/>
                <p:nvPr/>
              </p:nvSpPr>
              <p:spPr>
                <a:xfrm>
                  <a:off x="7531365" y="2361381"/>
                  <a:ext cx="107273" cy="38550"/>
                </a:xfrm>
                <a:custGeom>
                  <a:avLst/>
                  <a:gdLst>
                    <a:gd name="connsiteX0" fmla="*/ 8144 w 121822"/>
                    <a:gd name="connsiteY0" fmla="*/ 43779 h 43779"/>
                    <a:gd name="connsiteX1" fmla="*/ 2898 w 121822"/>
                    <a:gd name="connsiteY1" fmla="*/ 42030 h 43779"/>
                    <a:gd name="connsiteX2" fmla="*/ 1149 w 121822"/>
                    <a:gd name="connsiteY2" fmla="*/ 28155 h 43779"/>
                    <a:gd name="connsiteX3" fmla="*/ 117278 w 121822"/>
                    <a:gd name="connsiteY3" fmla="*/ 19527 h 43779"/>
                    <a:gd name="connsiteX4" fmla="*/ 120776 w 121822"/>
                    <a:gd name="connsiteY4" fmla="*/ 31653 h 43779"/>
                    <a:gd name="connsiteX5" fmla="*/ 106668 w 121822"/>
                    <a:gd name="connsiteY5" fmla="*/ 33402 h 43779"/>
                    <a:gd name="connsiteX6" fmla="*/ 15257 w 121822"/>
                    <a:gd name="connsiteY6" fmla="*/ 40281 h 43779"/>
                    <a:gd name="connsiteX7" fmla="*/ 8144 w 121822"/>
                    <a:gd name="connsiteY7" fmla="*/ 43779 h 43779"/>
                    <a:gd name="connsiteX8" fmla="*/ 8144 w 121822"/>
                    <a:gd name="connsiteY8" fmla="*/ 43779 h 4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2" h="43779">
                      <a:moveTo>
                        <a:pt x="8144" y="43779"/>
                      </a:moveTo>
                      <a:cubicBezTo>
                        <a:pt x="6396" y="43779"/>
                        <a:pt x="4647" y="42030"/>
                        <a:pt x="2898" y="42030"/>
                      </a:cubicBezTo>
                      <a:cubicBezTo>
                        <a:pt x="-600" y="38532"/>
                        <a:pt x="-600" y="33402"/>
                        <a:pt x="1149" y="28155"/>
                      </a:cubicBezTo>
                      <a:cubicBezTo>
                        <a:pt x="2898" y="28155"/>
                        <a:pt x="48603" y="-28977"/>
                        <a:pt x="117278" y="19527"/>
                      </a:cubicBezTo>
                      <a:cubicBezTo>
                        <a:pt x="122525" y="23025"/>
                        <a:pt x="122525" y="28155"/>
                        <a:pt x="120776" y="31653"/>
                      </a:cubicBezTo>
                      <a:cubicBezTo>
                        <a:pt x="117278" y="36900"/>
                        <a:pt x="112031" y="36900"/>
                        <a:pt x="106668" y="33402"/>
                      </a:cubicBezTo>
                      <a:cubicBezTo>
                        <a:pt x="52101" y="-4725"/>
                        <a:pt x="17006" y="38649"/>
                        <a:pt x="15257" y="40281"/>
                      </a:cubicBezTo>
                      <a:cubicBezTo>
                        <a:pt x="13508" y="42030"/>
                        <a:pt x="11759" y="43779"/>
                        <a:pt x="8144" y="43779"/>
                      </a:cubicBezTo>
                      <a:lnTo>
                        <a:pt x="8144" y="43779"/>
                      </a:lnTo>
                      <a:close/>
                    </a:path>
                  </a:pathLst>
                </a:custGeom>
                <a:solidFill>
                  <a:srgbClr val="311E1A"/>
                </a:solidFill>
                <a:ln w="1165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468BE5D-46EE-4AE7-BC3C-B92CF142686D}"/>
                    </a:ext>
                  </a:extLst>
                </p:cNvPr>
                <p:cNvSpPr/>
                <p:nvPr/>
              </p:nvSpPr>
              <p:spPr>
                <a:xfrm>
                  <a:off x="7226623" y="2067361"/>
                  <a:ext cx="595078" cy="680006"/>
                </a:xfrm>
                <a:custGeom>
                  <a:avLst/>
                  <a:gdLst>
                    <a:gd name="connsiteX0" fmla="*/ 617025 w 675788"/>
                    <a:gd name="connsiteY0" fmla="*/ 235429 h 772235"/>
                    <a:gd name="connsiteX1" fmla="*/ 617025 w 675788"/>
                    <a:gd name="connsiteY1" fmla="*/ 226684 h 772235"/>
                    <a:gd name="connsiteX2" fmla="*/ 263156 w 675788"/>
                    <a:gd name="connsiteY2" fmla="*/ 1887 h 772235"/>
                    <a:gd name="connsiteX3" fmla="*/ 0 w 675788"/>
                    <a:gd name="connsiteY3" fmla="*/ 308651 h 772235"/>
                    <a:gd name="connsiteX4" fmla="*/ 81850 w 675788"/>
                    <a:gd name="connsiteY4" fmla="*/ 326024 h 772235"/>
                    <a:gd name="connsiteX5" fmla="*/ 104936 w 675788"/>
                    <a:gd name="connsiteY5" fmla="*/ 202315 h 772235"/>
                    <a:gd name="connsiteX6" fmla="*/ 120910 w 675788"/>
                    <a:gd name="connsiteY6" fmla="*/ 329521 h 772235"/>
                    <a:gd name="connsiteX7" fmla="*/ 165333 w 675788"/>
                    <a:gd name="connsiteY7" fmla="*/ 331270 h 772235"/>
                    <a:gd name="connsiteX8" fmla="*/ 174194 w 675788"/>
                    <a:gd name="connsiteY8" fmla="*/ 235429 h 772235"/>
                    <a:gd name="connsiteX9" fmla="*/ 192033 w 675788"/>
                    <a:gd name="connsiteY9" fmla="*/ 331270 h 772235"/>
                    <a:gd name="connsiteX10" fmla="*/ 489003 w 675788"/>
                    <a:gd name="connsiteY10" fmla="*/ 265044 h 772235"/>
                    <a:gd name="connsiteX11" fmla="*/ 480141 w 675788"/>
                    <a:gd name="connsiteY11" fmla="*/ 772236 h 772235"/>
                    <a:gd name="connsiteX12" fmla="*/ 675789 w 675788"/>
                    <a:gd name="connsiteY12" fmla="*/ 615414 h 772235"/>
                    <a:gd name="connsiteX13" fmla="*/ 617025 w 675788"/>
                    <a:gd name="connsiteY13" fmla="*/ 235429 h 772235"/>
                    <a:gd name="connsiteX14" fmla="*/ 617025 w 675788"/>
                    <a:gd name="connsiteY14" fmla="*/ 235429 h 772235"/>
                    <a:gd name="connsiteX15" fmla="*/ 617025 w 675788"/>
                    <a:gd name="connsiteY15" fmla="*/ 235429 h 772235"/>
                    <a:gd name="connsiteX16" fmla="*/ 609912 w 675788"/>
                    <a:gd name="connsiteY16" fmla="*/ 428861 h 772235"/>
                    <a:gd name="connsiteX17" fmla="*/ 572602 w 675788"/>
                    <a:gd name="connsiteY17" fmla="*/ 472468 h 772235"/>
                    <a:gd name="connsiteX18" fmla="*/ 560126 w 675788"/>
                    <a:gd name="connsiteY18" fmla="*/ 313898 h 772235"/>
                    <a:gd name="connsiteX19" fmla="*/ 624137 w 675788"/>
                    <a:gd name="connsiteY19" fmla="*/ 378375 h 772235"/>
                    <a:gd name="connsiteX20" fmla="*/ 624137 w 675788"/>
                    <a:gd name="connsiteY20" fmla="*/ 388869 h 772235"/>
                    <a:gd name="connsiteX21" fmla="*/ 609912 w 675788"/>
                    <a:gd name="connsiteY21" fmla="*/ 428861 h 772235"/>
                    <a:gd name="connsiteX22" fmla="*/ 609912 w 675788"/>
                    <a:gd name="connsiteY22" fmla="*/ 428861 h 77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5788" h="772235">
                      <a:moveTo>
                        <a:pt x="617025" y="235429"/>
                      </a:moveTo>
                      <a:cubicBezTo>
                        <a:pt x="617025" y="231931"/>
                        <a:pt x="617025" y="228433"/>
                        <a:pt x="617025" y="226684"/>
                      </a:cubicBezTo>
                      <a:cubicBezTo>
                        <a:pt x="586826" y="90733"/>
                        <a:pt x="504976" y="-15602"/>
                        <a:pt x="263156" y="1887"/>
                      </a:cubicBezTo>
                      <a:cubicBezTo>
                        <a:pt x="40809" y="17628"/>
                        <a:pt x="0" y="308651"/>
                        <a:pt x="0" y="308651"/>
                      </a:cubicBezTo>
                      <a:cubicBezTo>
                        <a:pt x="0" y="308651"/>
                        <a:pt x="30198" y="320893"/>
                        <a:pt x="81850" y="326024"/>
                      </a:cubicBezTo>
                      <a:cubicBezTo>
                        <a:pt x="104936" y="202315"/>
                        <a:pt x="104936" y="202315"/>
                        <a:pt x="104936" y="202315"/>
                      </a:cubicBezTo>
                      <a:cubicBezTo>
                        <a:pt x="120910" y="329521"/>
                        <a:pt x="120910" y="329521"/>
                        <a:pt x="120910" y="329521"/>
                      </a:cubicBezTo>
                      <a:cubicBezTo>
                        <a:pt x="133386" y="331270"/>
                        <a:pt x="149359" y="331270"/>
                        <a:pt x="165333" y="331270"/>
                      </a:cubicBezTo>
                      <a:cubicBezTo>
                        <a:pt x="174194" y="235429"/>
                        <a:pt x="174194" y="235429"/>
                        <a:pt x="174194" y="235429"/>
                      </a:cubicBezTo>
                      <a:cubicBezTo>
                        <a:pt x="192033" y="331270"/>
                        <a:pt x="192033" y="331270"/>
                        <a:pt x="192033" y="331270"/>
                      </a:cubicBezTo>
                      <a:cubicBezTo>
                        <a:pt x="272018" y="327772"/>
                        <a:pt x="373456" y="312149"/>
                        <a:pt x="489003" y="265044"/>
                      </a:cubicBezTo>
                      <a:cubicBezTo>
                        <a:pt x="504976" y="493338"/>
                        <a:pt x="480141" y="772236"/>
                        <a:pt x="480141" y="772236"/>
                      </a:cubicBezTo>
                      <a:cubicBezTo>
                        <a:pt x="634864" y="744369"/>
                        <a:pt x="675789" y="615414"/>
                        <a:pt x="675789" y="615414"/>
                      </a:cubicBezTo>
                      <a:lnTo>
                        <a:pt x="617025" y="235429"/>
                      </a:lnTo>
                      <a:lnTo>
                        <a:pt x="617025" y="235429"/>
                      </a:lnTo>
                      <a:lnTo>
                        <a:pt x="617025" y="235429"/>
                      </a:lnTo>
                      <a:close/>
                      <a:moveTo>
                        <a:pt x="609912" y="428861"/>
                      </a:moveTo>
                      <a:cubicBezTo>
                        <a:pt x="572602" y="472468"/>
                        <a:pt x="572602" y="472468"/>
                        <a:pt x="572602" y="472468"/>
                      </a:cubicBezTo>
                      <a:cubicBezTo>
                        <a:pt x="560126" y="313898"/>
                        <a:pt x="560126" y="313898"/>
                        <a:pt x="560126" y="313898"/>
                      </a:cubicBezTo>
                      <a:cubicBezTo>
                        <a:pt x="595688" y="313898"/>
                        <a:pt x="625886" y="343513"/>
                        <a:pt x="624137" y="378375"/>
                      </a:cubicBezTo>
                      <a:cubicBezTo>
                        <a:pt x="624137" y="388869"/>
                        <a:pt x="624137" y="388869"/>
                        <a:pt x="624137" y="388869"/>
                      </a:cubicBezTo>
                      <a:cubicBezTo>
                        <a:pt x="624137" y="402744"/>
                        <a:pt x="618774" y="416735"/>
                        <a:pt x="609912" y="428861"/>
                      </a:cubicBezTo>
                      <a:lnTo>
                        <a:pt x="609912" y="428861"/>
                      </a:lnTo>
                      <a:close/>
                    </a:path>
                  </a:pathLst>
                </a:custGeom>
                <a:solidFill>
                  <a:srgbClr val="311E1A"/>
                </a:solidFill>
                <a:ln w="1165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3ED106C-0F53-49FF-A501-59F270ADA992}"/>
                    </a:ext>
                  </a:extLst>
                </p:cNvPr>
                <p:cNvSpPr/>
                <p:nvPr/>
              </p:nvSpPr>
              <p:spPr>
                <a:xfrm>
                  <a:off x="7023233" y="2714216"/>
                  <a:ext cx="307909" cy="451992"/>
                </a:xfrm>
                <a:custGeom>
                  <a:avLst/>
                  <a:gdLst>
                    <a:gd name="connsiteX0" fmla="*/ 261058 w 349670"/>
                    <a:gd name="connsiteY0" fmla="*/ 222 h 513296"/>
                    <a:gd name="connsiteX1" fmla="*/ 30198 w 349670"/>
                    <a:gd name="connsiteY1" fmla="*/ 31586 h 513296"/>
                    <a:gd name="connsiteX2" fmla="*/ 15974 w 349670"/>
                    <a:gd name="connsiteY2" fmla="*/ 40331 h 513296"/>
                    <a:gd name="connsiteX3" fmla="*/ 15974 w 349670"/>
                    <a:gd name="connsiteY3" fmla="*/ 40331 h 513296"/>
                    <a:gd name="connsiteX4" fmla="*/ 15974 w 349670"/>
                    <a:gd name="connsiteY4" fmla="*/ 40331 h 513296"/>
                    <a:gd name="connsiteX5" fmla="*/ 14225 w 349670"/>
                    <a:gd name="connsiteY5" fmla="*/ 42080 h 513296"/>
                    <a:gd name="connsiteX6" fmla="*/ 0 w 349670"/>
                    <a:gd name="connsiteY6" fmla="*/ 61318 h 513296"/>
                    <a:gd name="connsiteX7" fmla="*/ 10610 w 349670"/>
                    <a:gd name="connsiteY7" fmla="*/ 59569 h 513296"/>
                    <a:gd name="connsiteX8" fmla="*/ 72756 w 349670"/>
                    <a:gd name="connsiteY8" fmla="*/ 492139 h 513296"/>
                    <a:gd name="connsiteX9" fmla="*/ 99339 w 349670"/>
                    <a:gd name="connsiteY9" fmla="*/ 513127 h 513296"/>
                    <a:gd name="connsiteX10" fmla="*/ 324836 w 349670"/>
                    <a:gd name="connsiteY10" fmla="*/ 481762 h 513296"/>
                    <a:gd name="connsiteX11" fmla="*/ 328333 w 349670"/>
                    <a:gd name="connsiteY11" fmla="*/ 492256 h 513296"/>
                    <a:gd name="connsiteX12" fmla="*/ 344307 w 349670"/>
                    <a:gd name="connsiteY12" fmla="*/ 473018 h 513296"/>
                    <a:gd name="connsiteX13" fmla="*/ 344307 w 349670"/>
                    <a:gd name="connsiteY13" fmla="*/ 473018 h 513296"/>
                    <a:gd name="connsiteX14" fmla="*/ 349671 w 349670"/>
                    <a:gd name="connsiteY14" fmla="*/ 455528 h 513296"/>
                    <a:gd name="connsiteX15" fmla="*/ 287525 w 349670"/>
                    <a:gd name="connsiteY15" fmla="*/ 21209 h 513296"/>
                    <a:gd name="connsiteX16" fmla="*/ 261058 w 349670"/>
                    <a:gd name="connsiteY16" fmla="*/ 222 h 513296"/>
                    <a:gd name="connsiteX17" fmla="*/ 261058 w 349670"/>
                    <a:gd name="connsiteY17" fmla="*/ 222 h 51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70" h="513296">
                      <a:moveTo>
                        <a:pt x="261058" y="222"/>
                      </a:moveTo>
                      <a:cubicBezTo>
                        <a:pt x="30198" y="31586"/>
                        <a:pt x="30198" y="31586"/>
                        <a:pt x="30198" y="31586"/>
                      </a:cubicBezTo>
                      <a:cubicBezTo>
                        <a:pt x="24835" y="33335"/>
                        <a:pt x="19588" y="36833"/>
                        <a:pt x="15974" y="40331"/>
                      </a:cubicBezTo>
                      <a:lnTo>
                        <a:pt x="15974" y="40331"/>
                      </a:lnTo>
                      <a:lnTo>
                        <a:pt x="15974" y="40331"/>
                      </a:lnTo>
                      <a:cubicBezTo>
                        <a:pt x="15974" y="40331"/>
                        <a:pt x="15974" y="42080"/>
                        <a:pt x="14225" y="42080"/>
                      </a:cubicBezTo>
                      <a:cubicBezTo>
                        <a:pt x="0" y="61318"/>
                        <a:pt x="0" y="61318"/>
                        <a:pt x="0" y="61318"/>
                      </a:cubicBezTo>
                      <a:cubicBezTo>
                        <a:pt x="10610" y="59569"/>
                        <a:pt x="10610" y="59569"/>
                        <a:pt x="10610" y="59569"/>
                      </a:cubicBezTo>
                      <a:cubicBezTo>
                        <a:pt x="72756" y="492139"/>
                        <a:pt x="72756" y="492139"/>
                        <a:pt x="72756" y="492139"/>
                      </a:cubicBezTo>
                      <a:cubicBezTo>
                        <a:pt x="74505" y="504382"/>
                        <a:pt x="85231" y="514759"/>
                        <a:pt x="99339" y="513127"/>
                      </a:cubicBezTo>
                      <a:cubicBezTo>
                        <a:pt x="324836" y="481762"/>
                        <a:pt x="324836" y="481762"/>
                        <a:pt x="324836" y="481762"/>
                      </a:cubicBezTo>
                      <a:cubicBezTo>
                        <a:pt x="328333" y="492256"/>
                        <a:pt x="328333" y="492256"/>
                        <a:pt x="328333" y="492256"/>
                      </a:cubicBezTo>
                      <a:cubicBezTo>
                        <a:pt x="344307" y="473018"/>
                        <a:pt x="344307" y="473018"/>
                        <a:pt x="344307" y="473018"/>
                      </a:cubicBezTo>
                      <a:lnTo>
                        <a:pt x="344307" y="473018"/>
                      </a:lnTo>
                      <a:cubicBezTo>
                        <a:pt x="347805" y="467771"/>
                        <a:pt x="349671" y="460775"/>
                        <a:pt x="349671" y="455528"/>
                      </a:cubicBezTo>
                      <a:cubicBezTo>
                        <a:pt x="287525" y="21209"/>
                        <a:pt x="287525" y="21209"/>
                        <a:pt x="287525" y="21209"/>
                      </a:cubicBezTo>
                      <a:cubicBezTo>
                        <a:pt x="285893" y="7218"/>
                        <a:pt x="273417" y="-1527"/>
                        <a:pt x="261058" y="222"/>
                      </a:cubicBezTo>
                      <a:lnTo>
                        <a:pt x="261058" y="222"/>
                      </a:lnTo>
                      <a:close/>
                    </a:path>
                  </a:pathLst>
                </a:custGeom>
                <a:solidFill>
                  <a:srgbClr val="B3B3B3"/>
                </a:solidFill>
                <a:ln w="1165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B2EB2C02-EFA8-4E2E-BD67-41EB6E2AD241}"/>
                    </a:ext>
                  </a:extLst>
                </p:cNvPr>
                <p:cNvSpPr/>
                <p:nvPr/>
              </p:nvSpPr>
              <p:spPr>
                <a:xfrm>
                  <a:off x="7019651" y="2731463"/>
                  <a:ext cx="297927" cy="449473"/>
                </a:xfrm>
                <a:custGeom>
                  <a:avLst/>
                  <a:gdLst>
                    <a:gd name="connsiteX0" fmla="*/ 318527 w 338335"/>
                    <a:gd name="connsiteY0" fmla="*/ 478849 h 510435"/>
                    <a:gd name="connsiteX1" fmla="*/ 89183 w 338335"/>
                    <a:gd name="connsiteY1" fmla="*/ 510213 h 510435"/>
                    <a:gd name="connsiteX2" fmla="*/ 62482 w 338335"/>
                    <a:gd name="connsiteY2" fmla="*/ 491091 h 510435"/>
                    <a:gd name="connsiteX3" fmla="*/ 220 w 338335"/>
                    <a:gd name="connsiteY3" fmla="*/ 57705 h 510435"/>
                    <a:gd name="connsiteX4" fmla="*/ 19808 w 338335"/>
                    <a:gd name="connsiteY4" fmla="*/ 31587 h 510435"/>
                    <a:gd name="connsiteX5" fmla="*/ 251018 w 338335"/>
                    <a:gd name="connsiteY5" fmla="*/ 223 h 510435"/>
                    <a:gd name="connsiteX6" fmla="*/ 277718 w 338335"/>
                    <a:gd name="connsiteY6" fmla="*/ 19345 h 510435"/>
                    <a:gd name="connsiteX7" fmla="*/ 338115 w 338335"/>
                    <a:gd name="connsiteY7" fmla="*/ 452731 h 510435"/>
                    <a:gd name="connsiteX8" fmla="*/ 318527 w 338335"/>
                    <a:gd name="connsiteY8" fmla="*/ 478849 h 510435"/>
                    <a:gd name="connsiteX9" fmla="*/ 318527 w 338335"/>
                    <a:gd name="connsiteY9" fmla="*/ 478849 h 51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335" h="510435">
                      <a:moveTo>
                        <a:pt x="318527" y="478849"/>
                      </a:moveTo>
                      <a:cubicBezTo>
                        <a:pt x="89183" y="510213"/>
                        <a:pt x="89183" y="510213"/>
                        <a:pt x="89183" y="510213"/>
                      </a:cubicBezTo>
                      <a:cubicBezTo>
                        <a:pt x="74958" y="511962"/>
                        <a:pt x="64231" y="503217"/>
                        <a:pt x="62482" y="491091"/>
                      </a:cubicBezTo>
                      <a:cubicBezTo>
                        <a:pt x="220" y="57705"/>
                        <a:pt x="220" y="57705"/>
                        <a:pt x="220" y="57705"/>
                      </a:cubicBezTo>
                      <a:cubicBezTo>
                        <a:pt x="-1529" y="45579"/>
                        <a:pt x="7333" y="33336"/>
                        <a:pt x="19808" y="31587"/>
                      </a:cubicBezTo>
                      <a:cubicBezTo>
                        <a:pt x="251018" y="223"/>
                        <a:pt x="251018" y="223"/>
                        <a:pt x="251018" y="223"/>
                      </a:cubicBezTo>
                      <a:cubicBezTo>
                        <a:pt x="263494" y="-1526"/>
                        <a:pt x="275969" y="7219"/>
                        <a:pt x="277718" y="19345"/>
                      </a:cubicBezTo>
                      <a:cubicBezTo>
                        <a:pt x="338115" y="452731"/>
                        <a:pt x="338115" y="452731"/>
                        <a:pt x="338115" y="452731"/>
                      </a:cubicBezTo>
                      <a:cubicBezTo>
                        <a:pt x="339864" y="466723"/>
                        <a:pt x="331002" y="477100"/>
                        <a:pt x="318527" y="478849"/>
                      </a:cubicBezTo>
                      <a:lnTo>
                        <a:pt x="318527" y="478849"/>
                      </a:lnTo>
                      <a:close/>
                    </a:path>
                  </a:pathLst>
                </a:custGeom>
                <a:solidFill>
                  <a:srgbClr val="B3B3B3"/>
                </a:solidFill>
                <a:ln w="1165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698330C-AA4E-4B68-8474-0E0983FAD1F9}"/>
                    </a:ext>
                  </a:extLst>
                </p:cNvPr>
                <p:cNvSpPr/>
                <p:nvPr/>
              </p:nvSpPr>
              <p:spPr>
                <a:xfrm>
                  <a:off x="7050338" y="2773241"/>
                  <a:ext cx="267056" cy="407798"/>
                </a:xfrm>
                <a:custGeom>
                  <a:avLst/>
                  <a:gdLst>
                    <a:gd name="connsiteX0" fmla="*/ 0 w 303277"/>
                    <a:gd name="connsiteY0" fmla="*/ 253246 h 463108"/>
                    <a:gd name="connsiteX1" fmla="*/ 26701 w 303277"/>
                    <a:gd name="connsiteY1" fmla="*/ 443647 h 463108"/>
                    <a:gd name="connsiteX2" fmla="*/ 53401 w 303277"/>
                    <a:gd name="connsiteY2" fmla="*/ 462885 h 463108"/>
                    <a:gd name="connsiteX3" fmla="*/ 283444 w 303277"/>
                    <a:gd name="connsiteY3" fmla="*/ 431404 h 463108"/>
                    <a:gd name="connsiteX4" fmla="*/ 303032 w 303277"/>
                    <a:gd name="connsiteY4" fmla="*/ 405170 h 463108"/>
                    <a:gd name="connsiteX5" fmla="*/ 245900 w 303277"/>
                    <a:gd name="connsiteY5" fmla="*/ 0 h 463108"/>
                    <a:gd name="connsiteX6" fmla="*/ 0 w 303277"/>
                    <a:gd name="connsiteY6" fmla="*/ 253246 h 463108"/>
                    <a:gd name="connsiteX7" fmla="*/ 0 w 303277"/>
                    <a:gd name="connsiteY7" fmla="*/ 253246 h 463108"/>
                    <a:gd name="connsiteX8" fmla="*/ 0 w 303277"/>
                    <a:gd name="connsiteY8" fmla="*/ 253246 h 46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277" h="463108">
                      <a:moveTo>
                        <a:pt x="0" y="253246"/>
                      </a:moveTo>
                      <a:cubicBezTo>
                        <a:pt x="26701" y="443647"/>
                        <a:pt x="26701" y="443647"/>
                        <a:pt x="26701" y="443647"/>
                      </a:cubicBezTo>
                      <a:cubicBezTo>
                        <a:pt x="28449" y="455889"/>
                        <a:pt x="39176" y="464634"/>
                        <a:pt x="53401" y="462885"/>
                      </a:cubicBezTo>
                      <a:cubicBezTo>
                        <a:pt x="283444" y="431404"/>
                        <a:pt x="283444" y="431404"/>
                        <a:pt x="283444" y="431404"/>
                      </a:cubicBezTo>
                      <a:cubicBezTo>
                        <a:pt x="295920" y="429655"/>
                        <a:pt x="304898" y="419162"/>
                        <a:pt x="303032" y="405170"/>
                      </a:cubicBezTo>
                      <a:cubicBezTo>
                        <a:pt x="245900" y="0"/>
                        <a:pt x="245900" y="0"/>
                        <a:pt x="245900" y="0"/>
                      </a:cubicBezTo>
                      <a:lnTo>
                        <a:pt x="0" y="253246"/>
                      </a:lnTo>
                      <a:lnTo>
                        <a:pt x="0" y="253246"/>
                      </a:lnTo>
                      <a:lnTo>
                        <a:pt x="0" y="253246"/>
                      </a:lnTo>
                      <a:close/>
                    </a:path>
                  </a:pathLst>
                </a:custGeom>
                <a:solidFill>
                  <a:srgbClr val="939393"/>
                </a:solidFill>
                <a:ln w="1165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8713D5A-D279-4568-97CD-86C8E275F062}"/>
                    </a:ext>
                  </a:extLst>
                </p:cNvPr>
                <p:cNvSpPr/>
                <p:nvPr/>
              </p:nvSpPr>
              <p:spPr>
                <a:xfrm>
                  <a:off x="7128053" y="2779514"/>
                  <a:ext cx="39131" cy="37966"/>
                </a:xfrm>
                <a:custGeom>
                  <a:avLst/>
                  <a:gdLst>
                    <a:gd name="connsiteX0" fmla="*/ 44197 w 44438"/>
                    <a:gd name="connsiteY0" fmla="*/ 18061 h 43115"/>
                    <a:gd name="connsiteX1" fmla="*/ 25892 w 44438"/>
                    <a:gd name="connsiteY1" fmla="*/ 42895 h 43115"/>
                    <a:gd name="connsiteX2" fmla="*/ 240 w 44438"/>
                    <a:gd name="connsiteY2" fmla="*/ 23307 h 43115"/>
                    <a:gd name="connsiteX3" fmla="*/ 20412 w 44438"/>
                    <a:gd name="connsiteY3" fmla="*/ 221 h 43115"/>
                    <a:gd name="connsiteX4" fmla="*/ 44197 w 44438"/>
                    <a:gd name="connsiteY4" fmla="*/ 18061 h 43115"/>
                    <a:gd name="connsiteX5" fmla="*/ 44197 w 44438"/>
                    <a:gd name="connsiteY5" fmla="*/ 18061 h 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38" h="43115">
                      <a:moveTo>
                        <a:pt x="44197" y="18061"/>
                      </a:moveTo>
                      <a:cubicBezTo>
                        <a:pt x="46062" y="30536"/>
                        <a:pt x="36852" y="41147"/>
                        <a:pt x="25892" y="42895"/>
                      </a:cubicBezTo>
                      <a:cubicBezTo>
                        <a:pt x="13066" y="44644"/>
                        <a:pt x="2106" y="35783"/>
                        <a:pt x="240" y="23307"/>
                      </a:cubicBezTo>
                      <a:cubicBezTo>
                        <a:pt x="-1625" y="12697"/>
                        <a:pt x="7586" y="1970"/>
                        <a:pt x="20412" y="221"/>
                      </a:cubicBezTo>
                      <a:cubicBezTo>
                        <a:pt x="31372" y="-1528"/>
                        <a:pt x="42448" y="7334"/>
                        <a:pt x="44197" y="18061"/>
                      </a:cubicBezTo>
                      <a:lnTo>
                        <a:pt x="44197" y="18061"/>
                      </a:lnTo>
                      <a:close/>
                    </a:path>
                  </a:pathLst>
                </a:custGeom>
                <a:solidFill>
                  <a:srgbClr val="747474"/>
                </a:solidFill>
                <a:ln w="1165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C18931C-798E-4AA2-BFFC-8CC4115B29A6}"/>
                    </a:ext>
                  </a:extLst>
                </p:cNvPr>
                <p:cNvSpPr/>
                <p:nvPr/>
              </p:nvSpPr>
              <p:spPr>
                <a:xfrm>
                  <a:off x="7049003" y="2919957"/>
                  <a:ext cx="569513" cy="286964"/>
                </a:xfrm>
                <a:custGeom>
                  <a:avLst/>
                  <a:gdLst>
                    <a:gd name="connsiteX0" fmla="*/ 466617 w 646756"/>
                    <a:gd name="connsiteY0" fmla="*/ 208007 h 325885"/>
                    <a:gd name="connsiteX1" fmla="*/ 407852 w 646756"/>
                    <a:gd name="connsiteY1" fmla="*/ 136883 h 325885"/>
                    <a:gd name="connsiteX2" fmla="*/ 370425 w 646756"/>
                    <a:gd name="connsiteY2" fmla="*/ 102254 h 325885"/>
                    <a:gd name="connsiteX3" fmla="*/ 329500 w 646756"/>
                    <a:gd name="connsiteY3" fmla="*/ 24252 h 325885"/>
                    <a:gd name="connsiteX4" fmla="*/ 299185 w 646756"/>
                    <a:gd name="connsiteY4" fmla="*/ 1749 h 325885"/>
                    <a:gd name="connsiteX5" fmla="*/ 288458 w 646756"/>
                    <a:gd name="connsiteY5" fmla="*/ 0 h 325885"/>
                    <a:gd name="connsiteX6" fmla="*/ 297319 w 646756"/>
                    <a:gd name="connsiteY6" fmla="*/ 60746 h 325885"/>
                    <a:gd name="connsiteX7" fmla="*/ 251031 w 646756"/>
                    <a:gd name="connsiteY7" fmla="*/ 43374 h 325885"/>
                    <a:gd name="connsiteX8" fmla="*/ 251031 w 646756"/>
                    <a:gd name="connsiteY8" fmla="*/ 43374 h 325885"/>
                    <a:gd name="connsiteX9" fmla="*/ 133502 w 646756"/>
                    <a:gd name="connsiteY9" fmla="*/ 17373 h 325885"/>
                    <a:gd name="connsiteX10" fmla="*/ 8861 w 646756"/>
                    <a:gd name="connsiteY10" fmla="*/ 24252 h 325885"/>
                    <a:gd name="connsiteX11" fmla="*/ 12476 w 646756"/>
                    <a:gd name="connsiteY11" fmla="*/ 38127 h 325885"/>
                    <a:gd name="connsiteX12" fmla="*/ 42791 w 646756"/>
                    <a:gd name="connsiteY12" fmla="*/ 65877 h 325885"/>
                    <a:gd name="connsiteX13" fmla="*/ 122892 w 646756"/>
                    <a:gd name="connsiteY13" fmla="*/ 65877 h 325885"/>
                    <a:gd name="connsiteX14" fmla="*/ 219084 w 646756"/>
                    <a:gd name="connsiteY14" fmla="*/ 98873 h 325885"/>
                    <a:gd name="connsiteX15" fmla="*/ 110416 w 646756"/>
                    <a:gd name="connsiteY15" fmla="*/ 88496 h 325885"/>
                    <a:gd name="connsiteX16" fmla="*/ 0 w 646756"/>
                    <a:gd name="connsiteY16" fmla="*/ 128372 h 325885"/>
                    <a:gd name="connsiteX17" fmla="*/ 3614 w 646756"/>
                    <a:gd name="connsiteY17" fmla="*/ 135251 h 325885"/>
                    <a:gd name="connsiteX18" fmla="*/ 46405 w 646756"/>
                    <a:gd name="connsiteY18" fmla="*/ 157754 h 325885"/>
                    <a:gd name="connsiteX19" fmla="*/ 101555 w 646756"/>
                    <a:gd name="connsiteY19" fmla="*/ 138632 h 325885"/>
                    <a:gd name="connsiteX20" fmla="*/ 220832 w 646756"/>
                    <a:gd name="connsiteY20" fmla="*/ 159386 h 325885"/>
                    <a:gd name="connsiteX21" fmla="*/ 220832 w 646756"/>
                    <a:gd name="connsiteY21" fmla="*/ 161135 h 325885"/>
                    <a:gd name="connsiteX22" fmla="*/ 106918 w 646756"/>
                    <a:gd name="connsiteY22" fmla="*/ 150758 h 325885"/>
                    <a:gd name="connsiteX23" fmla="*/ 17839 w 646756"/>
                    <a:gd name="connsiteY23" fmla="*/ 194132 h 325885"/>
                    <a:gd name="connsiteX24" fmla="*/ 21454 w 646756"/>
                    <a:gd name="connsiteY24" fmla="*/ 201011 h 325885"/>
                    <a:gd name="connsiteX25" fmla="*/ 65993 w 646756"/>
                    <a:gd name="connsiteY25" fmla="*/ 214886 h 325885"/>
                    <a:gd name="connsiteX26" fmla="*/ 115896 w 646756"/>
                    <a:gd name="connsiteY26" fmla="*/ 190634 h 325885"/>
                    <a:gd name="connsiteX27" fmla="*/ 204976 w 646756"/>
                    <a:gd name="connsiteY27" fmla="*/ 213137 h 325885"/>
                    <a:gd name="connsiteX28" fmla="*/ 112398 w 646756"/>
                    <a:gd name="connsiteY28" fmla="*/ 213137 h 325885"/>
                    <a:gd name="connsiteX29" fmla="*/ 60747 w 646756"/>
                    <a:gd name="connsiteY29" fmla="*/ 260009 h 325885"/>
                    <a:gd name="connsiteX30" fmla="*/ 71473 w 646756"/>
                    <a:gd name="connsiteY30" fmla="*/ 268637 h 325885"/>
                    <a:gd name="connsiteX31" fmla="*/ 108900 w 646756"/>
                    <a:gd name="connsiteY31" fmla="*/ 270386 h 325885"/>
                    <a:gd name="connsiteX32" fmla="*/ 139215 w 646756"/>
                    <a:gd name="connsiteY32" fmla="*/ 253013 h 325885"/>
                    <a:gd name="connsiteX33" fmla="*/ 167665 w 646756"/>
                    <a:gd name="connsiteY33" fmla="*/ 265139 h 325885"/>
                    <a:gd name="connsiteX34" fmla="*/ 190867 w 646756"/>
                    <a:gd name="connsiteY34" fmla="*/ 277265 h 325885"/>
                    <a:gd name="connsiteX35" fmla="*/ 189118 w 646756"/>
                    <a:gd name="connsiteY35" fmla="*/ 280763 h 325885"/>
                    <a:gd name="connsiteX36" fmla="*/ 203343 w 646756"/>
                    <a:gd name="connsiteY36" fmla="*/ 286009 h 325885"/>
                    <a:gd name="connsiteX37" fmla="*/ 272834 w 646756"/>
                    <a:gd name="connsiteY37" fmla="*/ 313759 h 325885"/>
                    <a:gd name="connsiteX38" fmla="*/ 304898 w 646756"/>
                    <a:gd name="connsiteY38" fmla="*/ 325885 h 325885"/>
                    <a:gd name="connsiteX39" fmla="*/ 639645 w 646756"/>
                    <a:gd name="connsiteY39" fmla="*/ 325885 h 325885"/>
                    <a:gd name="connsiteX40" fmla="*/ 646757 w 646756"/>
                    <a:gd name="connsiteY40" fmla="*/ 279014 h 325885"/>
                    <a:gd name="connsiteX41" fmla="*/ 646757 w 646756"/>
                    <a:gd name="connsiteY41" fmla="*/ 268637 h 325885"/>
                    <a:gd name="connsiteX42" fmla="*/ 466617 w 646756"/>
                    <a:gd name="connsiteY42" fmla="*/ 208007 h 325885"/>
                    <a:gd name="connsiteX43" fmla="*/ 466617 w 646756"/>
                    <a:gd name="connsiteY43" fmla="*/ 208007 h 325885"/>
                    <a:gd name="connsiteX44" fmla="*/ 466617 w 646756"/>
                    <a:gd name="connsiteY44" fmla="*/ 208007 h 32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6756" h="325885">
                      <a:moveTo>
                        <a:pt x="466617" y="208007"/>
                      </a:moveTo>
                      <a:cubicBezTo>
                        <a:pt x="407852" y="136883"/>
                        <a:pt x="407852" y="136883"/>
                        <a:pt x="407852" y="136883"/>
                      </a:cubicBezTo>
                      <a:cubicBezTo>
                        <a:pt x="397125" y="124757"/>
                        <a:pt x="384650" y="112631"/>
                        <a:pt x="370425" y="102254"/>
                      </a:cubicBezTo>
                      <a:cubicBezTo>
                        <a:pt x="329500" y="24252"/>
                        <a:pt x="329500" y="24252"/>
                        <a:pt x="329500" y="24252"/>
                      </a:cubicBezTo>
                      <a:cubicBezTo>
                        <a:pt x="324136" y="12126"/>
                        <a:pt x="313526" y="5130"/>
                        <a:pt x="299185" y="1749"/>
                      </a:cubicBezTo>
                      <a:cubicBezTo>
                        <a:pt x="288458" y="0"/>
                        <a:pt x="288458" y="0"/>
                        <a:pt x="288458" y="0"/>
                      </a:cubicBezTo>
                      <a:cubicBezTo>
                        <a:pt x="297319" y="60746"/>
                        <a:pt x="297319" y="60746"/>
                        <a:pt x="297319" y="60746"/>
                      </a:cubicBezTo>
                      <a:cubicBezTo>
                        <a:pt x="251031" y="43374"/>
                        <a:pt x="251031" y="43374"/>
                        <a:pt x="251031" y="43374"/>
                      </a:cubicBezTo>
                      <a:lnTo>
                        <a:pt x="251031" y="43374"/>
                      </a:lnTo>
                      <a:cubicBezTo>
                        <a:pt x="133502" y="17373"/>
                        <a:pt x="133502" y="17373"/>
                        <a:pt x="133502" y="17373"/>
                      </a:cubicBezTo>
                      <a:cubicBezTo>
                        <a:pt x="8861" y="24252"/>
                        <a:pt x="8861" y="24252"/>
                        <a:pt x="8861" y="24252"/>
                      </a:cubicBezTo>
                      <a:cubicBezTo>
                        <a:pt x="12476" y="38127"/>
                        <a:pt x="12476" y="38127"/>
                        <a:pt x="12476" y="38127"/>
                      </a:cubicBezTo>
                      <a:cubicBezTo>
                        <a:pt x="14225" y="53751"/>
                        <a:pt x="26701" y="65877"/>
                        <a:pt x="42791" y="65877"/>
                      </a:cubicBezTo>
                      <a:cubicBezTo>
                        <a:pt x="122892" y="65877"/>
                        <a:pt x="122892" y="65877"/>
                        <a:pt x="122892" y="65877"/>
                      </a:cubicBezTo>
                      <a:cubicBezTo>
                        <a:pt x="219084" y="98873"/>
                        <a:pt x="219084" y="98873"/>
                        <a:pt x="219084" y="98873"/>
                      </a:cubicBezTo>
                      <a:cubicBezTo>
                        <a:pt x="110416" y="88496"/>
                        <a:pt x="110416" y="88496"/>
                        <a:pt x="110416" y="88496"/>
                      </a:cubicBezTo>
                      <a:cubicBezTo>
                        <a:pt x="0" y="128372"/>
                        <a:pt x="0" y="128372"/>
                        <a:pt x="0" y="128372"/>
                      </a:cubicBezTo>
                      <a:cubicBezTo>
                        <a:pt x="3614" y="135251"/>
                        <a:pt x="3614" y="135251"/>
                        <a:pt x="3614" y="135251"/>
                      </a:cubicBezTo>
                      <a:cubicBezTo>
                        <a:pt x="8978" y="154373"/>
                        <a:pt x="28566" y="163001"/>
                        <a:pt x="46405" y="157754"/>
                      </a:cubicBezTo>
                      <a:cubicBezTo>
                        <a:pt x="101555" y="138632"/>
                        <a:pt x="101555" y="138632"/>
                        <a:pt x="101555" y="138632"/>
                      </a:cubicBezTo>
                      <a:cubicBezTo>
                        <a:pt x="220832" y="159386"/>
                        <a:pt x="220832" y="159386"/>
                        <a:pt x="220832" y="159386"/>
                      </a:cubicBezTo>
                      <a:cubicBezTo>
                        <a:pt x="220832" y="161135"/>
                        <a:pt x="220832" y="161135"/>
                        <a:pt x="220832" y="161135"/>
                      </a:cubicBezTo>
                      <a:cubicBezTo>
                        <a:pt x="106918" y="150758"/>
                        <a:pt x="106918" y="150758"/>
                        <a:pt x="106918" y="150758"/>
                      </a:cubicBezTo>
                      <a:cubicBezTo>
                        <a:pt x="17839" y="194132"/>
                        <a:pt x="17839" y="194132"/>
                        <a:pt x="17839" y="194132"/>
                      </a:cubicBezTo>
                      <a:cubicBezTo>
                        <a:pt x="21454" y="201011"/>
                        <a:pt x="21454" y="201011"/>
                        <a:pt x="21454" y="201011"/>
                      </a:cubicBezTo>
                      <a:cubicBezTo>
                        <a:pt x="28566" y="216635"/>
                        <a:pt x="48154" y="223514"/>
                        <a:pt x="65993" y="214886"/>
                      </a:cubicBezTo>
                      <a:cubicBezTo>
                        <a:pt x="115896" y="190634"/>
                        <a:pt x="115896" y="190634"/>
                        <a:pt x="115896" y="190634"/>
                      </a:cubicBezTo>
                      <a:cubicBezTo>
                        <a:pt x="204976" y="213137"/>
                        <a:pt x="204976" y="213137"/>
                        <a:pt x="204976" y="213137"/>
                      </a:cubicBezTo>
                      <a:cubicBezTo>
                        <a:pt x="112398" y="213137"/>
                        <a:pt x="112398" y="213137"/>
                        <a:pt x="112398" y="213137"/>
                      </a:cubicBezTo>
                      <a:cubicBezTo>
                        <a:pt x="60747" y="260009"/>
                        <a:pt x="60747" y="260009"/>
                        <a:pt x="60747" y="260009"/>
                      </a:cubicBezTo>
                      <a:cubicBezTo>
                        <a:pt x="71473" y="268637"/>
                        <a:pt x="71473" y="268637"/>
                        <a:pt x="71473" y="268637"/>
                      </a:cubicBezTo>
                      <a:cubicBezTo>
                        <a:pt x="82200" y="275516"/>
                        <a:pt x="98174" y="275516"/>
                        <a:pt x="108900" y="270386"/>
                      </a:cubicBezTo>
                      <a:cubicBezTo>
                        <a:pt x="139215" y="253013"/>
                        <a:pt x="139215" y="253013"/>
                        <a:pt x="139215" y="253013"/>
                      </a:cubicBezTo>
                      <a:cubicBezTo>
                        <a:pt x="167665" y="265139"/>
                        <a:pt x="167665" y="265139"/>
                        <a:pt x="167665" y="265139"/>
                      </a:cubicBezTo>
                      <a:cubicBezTo>
                        <a:pt x="174777" y="268637"/>
                        <a:pt x="181889" y="273767"/>
                        <a:pt x="190867" y="277265"/>
                      </a:cubicBezTo>
                      <a:cubicBezTo>
                        <a:pt x="189118" y="280763"/>
                        <a:pt x="189118" y="280763"/>
                        <a:pt x="189118" y="280763"/>
                      </a:cubicBezTo>
                      <a:cubicBezTo>
                        <a:pt x="203343" y="286009"/>
                        <a:pt x="203343" y="286009"/>
                        <a:pt x="203343" y="286009"/>
                      </a:cubicBezTo>
                      <a:cubicBezTo>
                        <a:pt x="272834" y="313759"/>
                        <a:pt x="272834" y="313759"/>
                        <a:pt x="272834" y="313759"/>
                      </a:cubicBezTo>
                      <a:cubicBezTo>
                        <a:pt x="283561" y="319006"/>
                        <a:pt x="294171" y="322387"/>
                        <a:pt x="304898" y="325885"/>
                      </a:cubicBezTo>
                      <a:cubicBezTo>
                        <a:pt x="639645" y="325885"/>
                        <a:pt x="639645" y="325885"/>
                        <a:pt x="639645" y="325885"/>
                      </a:cubicBezTo>
                      <a:cubicBezTo>
                        <a:pt x="645008" y="310261"/>
                        <a:pt x="646757" y="294637"/>
                        <a:pt x="646757" y="279014"/>
                      </a:cubicBezTo>
                      <a:cubicBezTo>
                        <a:pt x="646757" y="268637"/>
                        <a:pt x="646757" y="268637"/>
                        <a:pt x="646757" y="268637"/>
                      </a:cubicBezTo>
                      <a:lnTo>
                        <a:pt x="466617" y="208007"/>
                      </a:lnTo>
                      <a:lnTo>
                        <a:pt x="466617" y="208007"/>
                      </a:lnTo>
                      <a:lnTo>
                        <a:pt x="466617" y="208007"/>
                      </a:lnTo>
                      <a:close/>
                    </a:path>
                  </a:pathLst>
                </a:custGeom>
                <a:solidFill>
                  <a:srgbClr val="EFBDB4"/>
                </a:solidFill>
                <a:ln w="1165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DABF9FC4-E4A4-42C6-A8AA-13B6F28EDE12}"/>
                    </a:ext>
                  </a:extLst>
                </p:cNvPr>
                <p:cNvSpPr/>
                <p:nvPr/>
              </p:nvSpPr>
              <p:spPr>
                <a:xfrm>
                  <a:off x="7171181" y="3143984"/>
                  <a:ext cx="344973" cy="62937"/>
                </a:xfrm>
                <a:custGeom>
                  <a:avLst/>
                  <a:gdLst>
                    <a:gd name="connsiteX0" fmla="*/ 56899 w 391761"/>
                    <a:gd name="connsiteY0" fmla="*/ 30665 h 71473"/>
                    <a:gd name="connsiteX1" fmla="*/ 133502 w 391761"/>
                    <a:gd name="connsiteY1" fmla="*/ 59580 h 71473"/>
                    <a:gd name="connsiteX2" fmla="*/ 165566 w 391761"/>
                    <a:gd name="connsiteY2" fmla="*/ 71473 h 71473"/>
                    <a:gd name="connsiteX3" fmla="*/ 391762 w 391761"/>
                    <a:gd name="connsiteY3" fmla="*/ 71473 h 71473"/>
                    <a:gd name="connsiteX4" fmla="*/ 329383 w 391761"/>
                    <a:gd name="connsiteY4" fmla="*/ 49437 h 71473"/>
                    <a:gd name="connsiteX5" fmla="*/ 249282 w 391761"/>
                    <a:gd name="connsiteY5" fmla="*/ 35795 h 71473"/>
                    <a:gd name="connsiteX6" fmla="*/ 185154 w 391761"/>
                    <a:gd name="connsiteY6" fmla="*/ 34046 h 71473"/>
                    <a:gd name="connsiteX7" fmla="*/ 105053 w 391761"/>
                    <a:gd name="connsiteY7" fmla="*/ 25535 h 71473"/>
                    <a:gd name="connsiteX8" fmla="*/ 0 w 391761"/>
                    <a:gd name="connsiteY8" fmla="*/ 0 h 71473"/>
                    <a:gd name="connsiteX9" fmla="*/ 44540 w 391761"/>
                    <a:gd name="connsiteY9" fmla="*/ 25535 h 71473"/>
                    <a:gd name="connsiteX10" fmla="*/ 56899 w 391761"/>
                    <a:gd name="connsiteY10" fmla="*/ 30665 h 71473"/>
                    <a:gd name="connsiteX11" fmla="*/ 56899 w 391761"/>
                    <a:gd name="connsiteY11" fmla="*/ 30665 h 7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761" h="71473">
                      <a:moveTo>
                        <a:pt x="56899" y="30665"/>
                      </a:moveTo>
                      <a:cubicBezTo>
                        <a:pt x="133502" y="59580"/>
                        <a:pt x="133502" y="59580"/>
                        <a:pt x="133502" y="59580"/>
                      </a:cubicBezTo>
                      <a:cubicBezTo>
                        <a:pt x="144229" y="64711"/>
                        <a:pt x="154839" y="68092"/>
                        <a:pt x="165566" y="71473"/>
                      </a:cubicBezTo>
                      <a:cubicBezTo>
                        <a:pt x="391762" y="71473"/>
                        <a:pt x="391762" y="71473"/>
                        <a:pt x="391762" y="71473"/>
                      </a:cubicBezTo>
                      <a:cubicBezTo>
                        <a:pt x="329383" y="49437"/>
                        <a:pt x="329383" y="49437"/>
                        <a:pt x="329383" y="49437"/>
                      </a:cubicBezTo>
                      <a:cubicBezTo>
                        <a:pt x="304432" y="40925"/>
                        <a:pt x="275982" y="35795"/>
                        <a:pt x="249282" y="35795"/>
                      </a:cubicBezTo>
                      <a:cubicBezTo>
                        <a:pt x="185154" y="34046"/>
                        <a:pt x="185154" y="34046"/>
                        <a:pt x="185154" y="34046"/>
                      </a:cubicBezTo>
                      <a:cubicBezTo>
                        <a:pt x="158454" y="34046"/>
                        <a:pt x="131753" y="30665"/>
                        <a:pt x="105053" y="25535"/>
                      </a:cubicBezTo>
                      <a:cubicBezTo>
                        <a:pt x="0" y="0"/>
                        <a:pt x="0" y="0"/>
                        <a:pt x="0" y="0"/>
                      </a:cubicBezTo>
                      <a:cubicBezTo>
                        <a:pt x="44540" y="25535"/>
                        <a:pt x="44540" y="25535"/>
                        <a:pt x="44540" y="25535"/>
                      </a:cubicBezTo>
                      <a:cubicBezTo>
                        <a:pt x="47921" y="27283"/>
                        <a:pt x="51535" y="29032"/>
                        <a:pt x="56899" y="30665"/>
                      </a:cubicBezTo>
                      <a:lnTo>
                        <a:pt x="56899" y="30665"/>
                      </a:lnTo>
                      <a:close/>
                    </a:path>
                  </a:pathLst>
                </a:custGeom>
                <a:solidFill>
                  <a:srgbClr val="DB9D95"/>
                </a:solidFill>
                <a:ln w="11650" cap="flat">
                  <a:noFill/>
                  <a:prstDash val="solid"/>
                  <a:miter/>
                </a:ln>
              </p:spPr>
              <p:txBody>
                <a:bodyPr rtlCol="0" anchor="ctr"/>
                <a:lstStyle/>
                <a:p>
                  <a:endParaRPr lang="en-US"/>
                </a:p>
              </p:txBody>
            </p:sp>
          </p:grpSp>
          <p:grpSp>
            <p:nvGrpSpPr>
              <p:cNvPr id="192" name="Group 191">
                <a:extLst>
                  <a:ext uri="{FF2B5EF4-FFF2-40B4-BE49-F238E27FC236}">
                    <a16:creationId xmlns:a16="http://schemas.microsoft.com/office/drawing/2014/main" id="{78D4EB46-EC24-40BF-8E51-F9EF4919ADE5}"/>
                  </a:ext>
                </a:extLst>
              </p:cNvPr>
              <p:cNvGrpSpPr/>
              <p:nvPr/>
            </p:nvGrpSpPr>
            <p:grpSpPr>
              <a:xfrm>
                <a:off x="919114" y="1794741"/>
                <a:ext cx="1012329" cy="1018240"/>
                <a:chOff x="4239935" y="1928057"/>
                <a:chExt cx="1321657" cy="1329378"/>
              </a:xfrm>
            </p:grpSpPr>
            <p:sp>
              <p:nvSpPr>
                <p:cNvPr id="215" name="Freeform: Shape 214">
                  <a:extLst>
                    <a:ext uri="{FF2B5EF4-FFF2-40B4-BE49-F238E27FC236}">
                      <a16:creationId xmlns:a16="http://schemas.microsoft.com/office/drawing/2014/main" id="{D391763A-270A-4BF7-9B4B-E32F1BE561C6}"/>
                    </a:ext>
                  </a:extLst>
                </p:cNvPr>
                <p:cNvSpPr/>
                <p:nvPr/>
              </p:nvSpPr>
              <p:spPr>
                <a:xfrm>
                  <a:off x="5313151" y="2956816"/>
                  <a:ext cx="246409" cy="268586"/>
                </a:xfrm>
                <a:custGeom>
                  <a:avLst/>
                  <a:gdLst>
                    <a:gd name="connsiteX0" fmla="*/ 279830 w 279829"/>
                    <a:gd name="connsiteY0" fmla="*/ 0 h 305014"/>
                    <a:gd name="connsiteX1" fmla="*/ 171163 w 279829"/>
                    <a:gd name="connsiteY1" fmla="*/ 50253 h 305014"/>
                    <a:gd name="connsiteX2" fmla="*/ 0 w 279829"/>
                    <a:gd name="connsiteY2" fmla="*/ 261641 h 305014"/>
                    <a:gd name="connsiteX3" fmla="*/ 0 w 279829"/>
                    <a:gd name="connsiteY3" fmla="*/ 305015 h 305014"/>
                    <a:gd name="connsiteX4" fmla="*/ 279830 w 279829"/>
                    <a:gd name="connsiteY4" fmla="*/ 0 h 305014"/>
                    <a:gd name="connsiteX5" fmla="*/ 279830 w 279829"/>
                    <a:gd name="connsiteY5" fmla="*/ 0 h 30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829" h="305014">
                      <a:moveTo>
                        <a:pt x="279830" y="0"/>
                      </a:moveTo>
                      <a:cubicBezTo>
                        <a:pt x="171163" y="50253"/>
                        <a:pt x="171163" y="50253"/>
                        <a:pt x="171163" y="50253"/>
                      </a:cubicBezTo>
                      <a:cubicBezTo>
                        <a:pt x="0" y="261641"/>
                        <a:pt x="0" y="261641"/>
                        <a:pt x="0" y="261641"/>
                      </a:cubicBezTo>
                      <a:cubicBezTo>
                        <a:pt x="0" y="305015"/>
                        <a:pt x="0" y="305015"/>
                        <a:pt x="0" y="305015"/>
                      </a:cubicBezTo>
                      <a:cubicBezTo>
                        <a:pt x="71240" y="187136"/>
                        <a:pt x="167548" y="83133"/>
                        <a:pt x="279830" y="0"/>
                      </a:cubicBezTo>
                      <a:lnTo>
                        <a:pt x="279830" y="0"/>
                      </a:lnTo>
                      <a:close/>
                    </a:path>
                  </a:pathLst>
                </a:custGeom>
                <a:solidFill>
                  <a:srgbClr val="ED8423"/>
                </a:solidFill>
                <a:ln w="1165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DAAA7FF-107B-4049-81F6-0548F5CFA330}"/>
                    </a:ext>
                  </a:extLst>
                </p:cNvPr>
                <p:cNvSpPr/>
                <p:nvPr/>
              </p:nvSpPr>
              <p:spPr>
                <a:xfrm>
                  <a:off x="4240038" y="2296543"/>
                  <a:ext cx="1287490" cy="955966"/>
                </a:xfrm>
                <a:custGeom>
                  <a:avLst/>
                  <a:gdLst>
                    <a:gd name="connsiteX0" fmla="*/ 0 w 1462111"/>
                    <a:gd name="connsiteY0" fmla="*/ 206958 h 1085623"/>
                    <a:gd name="connsiteX1" fmla="*/ 0 w 1462111"/>
                    <a:gd name="connsiteY1" fmla="*/ 681969 h 1085623"/>
                    <a:gd name="connsiteX2" fmla="*/ 211971 w 1462111"/>
                    <a:gd name="connsiteY2" fmla="*/ 1085623 h 1085623"/>
                    <a:gd name="connsiteX3" fmla="*/ 1462111 w 1462111"/>
                    <a:gd name="connsiteY3" fmla="*/ 1085623 h 1085623"/>
                    <a:gd name="connsiteX4" fmla="*/ 1166541 w 1462111"/>
                    <a:gd name="connsiteY4" fmla="*/ 892541 h 1085623"/>
                    <a:gd name="connsiteX5" fmla="*/ 1168290 w 1462111"/>
                    <a:gd name="connsiteY5" fmla="*/ 880415 h 1085623"/>
                    <a:gd name="connsiteX6" fmla="*/ 1168290 w 1462111"/>
                    <a:gd name="connsiteY6" fmla="*/ 207074 h 1085623"/>
                    <a:gd name="connsiteX7" fmla="*/ 956319 w 1462111"/>
                    <a:gd name="connsiteY7" fmla="*/ 0 h 1085623"/>
                    <a:gd name="connsiteX8" fmla="*/ 211855 w 1462111"/>
                    <a:gd name="connsiteY8" fmla="*/ 0 h 1085623"/>
                    <a:gd name="connsiteX9" fmla="*/ 0 w 1462111"/>
                    <a:gd name="connsiteY9" fmla="*/ 206958 h 1085623"/>
                    <a:gd name="connsiteX10" fmla="*/ 0 w 1462111"/>
                    <a:gd name="connsiteY10" fmla="*/ 206958 h 10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111" h="1085623">
                      <a:moveTo>
                        <a:pt x="0" y="206958"/>
                      </a:moveTo>
                      <a:cubicBezTo>
                        <a:pt x="0" y="681969"/>
                        <a:pt x="0" y="681969"/>
                        <a:pt x="0" y="681969"/>
                      </a:cubicBezTo>
                      <a:cubicBezTo>
                        <a:pt x="0" y="796816"/>
                        <a:pt x="96192" y="1085623"/>
                        <a:pt x="211971" y="1085623"/>
                      </a:cubicBezTo>
                      <a:cubicBezTo>
                        <a:pt x="1462111" y="1085623"/>
                        <a:pt x="1462111" y="1085623"/>
                        <a:pt x="1462111" y="1085623"/>
                      </a:cubicBezTo>
                      <a:cubicBezTo>
                        <a:pt x="1166541" y="892541"/>
                        <a:pt x="1166541" y="892541"/>
                        <a:pt x="1166541" y="892541"/>
                      </a:cubicBezTo>
                      <a:cubicBezTo>
                        <a:pt x="1166541" y="889043"/>
                        <a:pt x="1168290" y="885545"/>
                        <a:pt x="1168290" y="880415"/>
                      </a:cubicBezTo>
                      <a:cubicBezTo>
                        <a:pt x="1168290" y="207074"/>
                        <a:pt x="1168290" y="207074"/>
                        <a:pt x="1168290" y="207074"/>
                      </a:cubicBezTo>
                      <a:cubicBezTo>
                        <a:pt x="1168290" y="93976"/>
                        <a:pt x="1072098" y="0"/>
                        <a:pt x="956319" y="0"/>
                      </a:cubicBezTo>
                      <a:cubicBezTo>
                        <a:pt x="211855" y="0"/>
                        <a:pt x="211855" y="0"/>
                        <a:pt x="211855" y="0"/>
                      </a:cubicBezTo>
                      <a:cubicBezTo>
                        <a:pt x="96192" y="-116"/>
                        <a:pt x="0" y="93860"/>
                        <a:pt x="0" y="206958"/>
                      </a:cubicBezTo>
                      <a:lnTo>
                        <a:pt x="0" y="206958"/>
                      </a:lnTo>
                      <a:close/>
                    </a:path>
                  </a:pathLst>
                </a:custGeom>
                <a:solidFill>
                  <a:srgbClr val="2770B8"/>
                </a:solidFill>
                <a:ln w="1165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1EB2562-481B-43D7-A8DB-79F10B7DE8C8}"/>
                    </a:ext>
                  </a:extLst>
                </p:cNvPr>
                <p:cNvSpPr/>
                <p:nvPr/>
              </p:nvSpPr>
              <p:spPr>
                <a:xfrm>
                  <a:off x="4429773" y="2754381"/>
                  <a:ext cx="388095" cy="183953"/>
                </a:xfrm>
                <a:custGeom>
                  <a:avLst/>
                  <a:gdLst>
                    <a:gd name="connsiteX0" fmla="*/ 0 w 440732"/>
                    <a:gd name="connsiteY0" fmla="*/ 12906 h 208903"/>
                    <a:gd name="connsiteX1" fmla="*/ 51769 w 440732"/>
                    <a:gd name="connsiteY1" fmla="*/ 5911 h 208903"/>
                    <a:gd name="connsiteX2" fmla="*/ 381851 w 440732"/>
                    <a:gd name="connsiteY2" fmla="*/ 38907 h 208903"/>
                    <a:gd name="connsiteX3" fmla="*/ 426507 w 440732"/>
                    <a:gd name="connsiteY3" fmla="*/ 54531 h 208903"/>
                    <a:gd name="connsiteX4" fmla="*/ 440732 w 440732"/>
                    <a:gd name="connsiteY4" fmla="*/ 208904 h 208903"/>
                    <a:gd name="connsiteX5" fmla="*/ 24951 w 440732"/>
                    <a:gd name="connsiteY5" fmla="*/ 208904 h 208903"/>
                    <a:gd name="connsiteX6" fmla="*/ 0 w 440732"/>
                    <a:gd name="connsiteY6" fmla="*/ 12906 h 208903"/>
                    <a:gd name="connsiteX7" fmla="*/ 0 w 440732"/>
                    <a:gd name="connsiteY7" fmla="*/ 12906 h 208903"/>
                    <a:gd name="connsiteX8" fmla="*/ 0 w 440732"/>
                    <a:gd name="connsiteY8" fmla="*/ 12906 h 20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732" h="208903">
                      <a:moveTo>
                        <a:pt x="0" y="12906"/>
                      </a:moveTo>
                      <a:cubicBezTo>
                        <a:pt x="51769" y="5911"/>
                        <a:pt x="51769" y="5911"/>
                        <a:pt x="51769" y="5911"/>
                      </a:cubicBezTo>
                      <a:cubicBezTo>
                        <a:pt x="162418" y="-7964"/>
                        <a:pt x="276565" y="2413"/>
                        <a:pt x="381851" y="38907"/>
                      </a:cubicBezTo>
                      <a:cubicBezTo>
                        <a:pt x="426507" y="54531"/>
                        <a:pt x="426507" y="54531"/>
                        <a:pt x="426507" y="54531"/>
                      </a:cubicBezTo>
                      <a:cubicBezTo>
                        <a:pt x="440732" y="208904"/>
                        <a:pt x="440732" y="208904"/>
                        <a:pt x="440732" y="208904"/>
                      </a:cubicBezTo>
                      <a:cubicBezTo>
                        <a:pt x="24951" y="208904"/>
                        <a:pt x="24951" y="208904"/>
                        <a:pt x="24951" y="208904"/>
                      </a:cubicBezTo>
                      <a:lnTo>
                        <a:pt x="0" y="12906"/>
                      </a:lnTo>
                      <a:lnTo>
                        <a:pt x="0" y="12906"/>
                      </a:lnTo>
                      <a:lnTo>
                        <a:pt x="0" y="12906"/>
                      </a:lnTo>
                      <a:close/>
                    </a:path>
                  </a:pathLst>
                </a:custGeom>
                <a:solidFill>
                  <a:srgbClr val="D3D3D3"/>
                </a:solidFill>
                <a:ln w="1165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397DAA2-782A-4B16-92E8-9D6807C9C970}"/>
                    </a:ext>
                  </a:extLst>
                </p:cNvPr>
                <p:cNvSpPr/>
                <p:nvPr/>
              </p:nvSpPr>
              <p:spPr>
                <a:xfrm>
                  <a:off x="4275870" y="2258355"/>
                  <a:ext cx="629576" cy="828031"/>
                </a:xfrm>
                <a:custGeom>
                  <a:avLst/>
                  <a:gdLst>
                    <a:gd name="connsiteX0" fmla="*/ 645358 w 714965"/>
                    <a:gd name="connsiteY0" fmla="*/ 668552 h 940337"/>
                    <a:gd name="connsiteX1" fmla="*/ 538323 w 714965"/>
                    <a:gd name="connsiteY1" fmla="*/ 602443 h 940337"/>
                    <a:gd name="connsiteX2" fmla="*/ 664946 w 714965"/>
                    <a:gd name="connsiteY2" fmla="*/ 414490 h 940337"/>
                    <a:gd name="connsiteX3" fmla="*/ 681036 w 714965"/>
                    <a:gd name="connsiteY3" fmla="*/ 285652 h 940337"/>
                    <a:gd name="connsiteX4" fmla="*/ 452858 w 714965"/>
                    <a:gd name="connsiteY4" fmla="*/ 1974 h 940337"/>
                    <a:gd name="connsiteX5" fmla="*/ 162185 w 714965"/>
                    <a:gd name="connsiteY5" fmla="*/ 223040 h 940337"/>
                    <a:gd name="connsiteX6" fmla="*/ 162185 w 714965"/>
                    <a:gd name="connsiteY6" fmla="*/ 233534 h 940337"/>
                    <a:gd name="connsiteX7" fmla="*/ 146095 w 714965"/>
                    <a:gd name="connsiteY7" fmla="*/ 221408 h 940337"/>
                    <a:gd name="connsiteX8" fmla="*/ 89079 w 714965"/>
                    <a:gd name="connsiteY8" fmla="*/ 237031 h 940337"/>
                    <a:gd name="connsiteX9" fmla="*/ 87330 w 714965"/>
                    <a:gd name="connsiteY9" fmla="*/ 242278 h 940337"/>
                    <a:gd name="connsiteX10" fmla="*/ 94443 w 714965"/>
                    <a:gd name="connsiteY10" fmla="*/ 367619 h 940337"/>
                    <a:gd name="connsiteX11" fmla="*/ 137233 w 714965"/>
                    <a:gd name="connsiteY11" fmla="*/ 390238 h 940337"/>
                    <a:gd name="connsiteX12" fmla="*/ 144346 w 714965"/>
                    <a:gd name="connsiteY12" fmla="*/ 388489 h 940337"/>
                    <a:gd name="connsiteX13" fmla="*/ 222815 w 714965"/>
                    <a:gd name="connsiteY13" fmla="*/ 564316 h 940337"/>
                    <a:gd name="connsiteX14" fmla="*/ 219200 w 714965"/>
                    <a:gd name="connsiteY14" fmla="*/ 592182 h 940337"/>
                    <a:gd name="connsiteX15" fmla="*/ 124757 w 714965"/>
                    <a:gd name="connsiteY15" fmla="*/ 689656 h 940337"/>
                    <a:gd name="connsiteX16" fmla="*/ 85581 w 714965"/>
                    <a:gd name="connsiteY16" fmla="*/ 694903 h 940337"/>
                    <a:gd name="connsiteX17" fmla="*/ 0 w 714965"/>
                    <a:gd name="connsiteY17" fmla="*/ 860236 h 940337"/>
                    <a:gd name="connsiteX18" fmla="*/ 83832 w 714965"/>
                    <a:gd name="connsiteY18" fmla="*/ 936839 h 940337"/>
                    <a:gd name="connsiteX19" fmla="*/ 517102 w 714965"/>
                    <a:gd name="connsiteY19" fmla="*/ 940337 h 940337"/>
                    <a:gd name="connsiteX20" fmla="*/ 714965 w 714965"/>
                    <a:gd name="connsiteY20" fmla="*/ 776753 h 940337"/>
                    <a:gd name="connsiteX21" fmla="*/ 714965 w 714965"/>
                    <a:gd name="connsiteY21" fmla="*/ 733263 h 940337"/>
                    <a:gd name="connsiteX22" fmla="*/ 645358 w 714965"/>
                    <a:gd name="connsiteY22" fmla="*/ 668552 h 940337"/>
                    <a:gd name="connsiteX23" fmla="*/ 645358 w 714965"/>
                    <a:gd name="connsiteY23" fmla="*/ 668552 h 94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4965" h="940337">
                      <a:moveTo>
                        <a:pt x="645358" y="668552"/>
                      </a:moveTo>
                      <a:cubicBezTo>
                        <a:pt x="597204" y="670301"/>
                        <a:pt x="556162" y="642435"/>
                        <a:pt x="538323" y="602443"/>
                      </a:cubicBezTo>
                      <a:cubicBezTo>
                        <a:pt x="606065" y="562450"/>
                        <a:pt x="654219" y="496224"/>
                        <a:pt x="664946" y="414490"/>
                      </a:cubicBezTo>
                      <a:cubicBezTo>
                        <a:pt x="681036" y="285652"/>
                        <a:pt x="681036" y="285652"/>
                        <a:pt x="681036" y="285652"/>
                      </a:cubicBezTo>
                      <a:cubicBezTo>
                        <a:pt x="698875" y="146436"/>
                        <a:pt x="595455" y="19347"/>
                        <a:pt x="452858" y="1974"/>
                      </a:cubicBezTo>
                      <a:cubicBezTo>
                        <a:pt x="312010" y="-15398"/>
                        <a:pt x="180024" y="83825"/>
                        <a:pt x="162185" y="223040"/>
                      </a:cubicBezTo>
                      <a:cubicBezTo>
                        <a:pt x="162185" y="233534"/>
                        <a:pt x="162185" y="233534"/>
                        <a:pt x="162185" y="233534"/>
                      </a:cubicBezTo>
                      <a:cubicBezTo>
                        <a:pt x="146095" y="221408"/>
                        <a:pt x="146095" y="221408"/>
                        <a:pt x="146095" y="221408"/>
                      </a:cubicBezTo>
                      <a:cubicBezTo>
                        <a:pt x="126506" y="207533"/>
                        <a:pt x="99689" y="216161"/>
                        <a:pt x="89079" y="237031"/>
                      </a:cubicBezTo>
                      <a:cubicBezTo>
                        <a:pt x="87330" y="242278"/>
                        <a:pt x="87330" y="242278"/>
                        <a:pt x="87330" y="242278"/>
                      </a:cubicBezTo>
                      <a:cubicBezTo>
                        <a:pt x="69491" y="282271"/>
                        <a:pt x="71240" y="329259"/>
                        <a:pt x="94443" y="367619"/>
                      </a:cubicBezTo>
                      <a:cubicBezTo>
                        <a:pt x="103304" y="381494"/>
                        <a:pt x="119394" y="391987"/>
                        <a:pt x="137233" y="390238"/>
                      </a:cubicBezTo>
                      <a:cubicBezTo>
                        <a:pt x="144346" y="388489"/>
                        <a:pt x="144346" y="388489"/>
                        <a:pt x="144346" y="388489"/>
                      </a:cubicBezTo>
                      <a:cubicBezTo>
                        <a:pt x="146095" y="456348"/>
                        <a:pt x="174660" y="519077"/>
                        <a:pt x="222815" y="564316"/>
                      </a:cubicBezTo>
                      <a:cubicBezTo>
                        <a:pt x="219200" y="592182"/>
                        <a:pt x="219200" y="592182"/>
                        <a:pt x="219200" y="592182"/>
                      </a:cubicBezTo>
                      <a:cubicBezTo>
                        <a:pt x="213837" y="642668"/>
                        <a:pt x="174660" y="682660"/>
                        <a:pt x="124757" y="689656"/>
                      </a:cubicBezTo>
                      <a:cubicBezTo>
                        <a:pt x="85581" y="694903"/>
                        <a:pt x="85581" y="694903"/>
                        <a:pt x="85581" y="694903"/>
                      </a:cubicBezTo>
                      <a:cubicBezTo>
                        <a:pt x="3614" y="705397"/>
                        <a:pt x="0" y="781883"/>
                        <a:pt x="0" y="860236"/>
                      </a:cubicBezTo>
                      <a:cubicBezTo>
                        <a:pt x="83832" y="936839"/>
                        <a:pt x="83832" y="936839"/>
                        <a:pt x="83832" y="936839"/>
                      </a:cubicBezTo>
                      <a:cubicBezTo>
                        <a:pt x="517102" y="940337"/>
                        <a:pt x="517102" y="940337"/>
                        <a:pt x="517102" y="940337"/>
                      </a:cubicBezTo>
                      <a:cubicBezTo>
                        <a:pt x="714965" y="776753"/>
                        <a:pt x="714965" y="776753"/>
                        <a:pt x="714965" y="776753"/>
                      </a:cubicBezTo>
                      <a:cubicBezTo>
                        <a:pt x="714965" y="733263"/>
                        <a:pt x="714965" y="733263"/>
                        <a:pt x="714965" y="733263"/>
                      </a:cubicBezTo>
                      <a:cubicBezTo>
                        <a:pt x="714849" y="696419"/>
                        <a:pt x="682785" y="666803"/>
                        <a:pt x="645358" y="668552"/>
                      </a:cubicBezTo>
                      <a:lnTo>
                        <a:pt x="645358" y="668552"/>
                      </a:lnTo>
                      <a:close/>
                    </a:path>
                  </a:pathLst>
                </a:custGeom>
                <a:solidFill>
                  <a:srgbClr val="735A4C"/>
                </a:solidFill>
                <a:ln w="1165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22C05A2-AB28-45F8-AC4C-22E8F609D824}"/>
                    </a:ext>
                  </a:extLst>
                </p:cNvPr>
                <p:cNvSpPr/>
                <p:nvPr/>
              </p:nvSpPr>
              <p:spPr>
                <a:xfrm>
                  <a:off x="4368704" y="2474590"/>
                  <a:ext cx="52444" cy="118800"/>
                </a:xfrm>
                <a:custGeom>
                  <a:avLst/>
                  <a:gdLst>
                    <a:gd name="connsiteX0" fmla="*/ 59558 w 59557"/>
                    <a:gd name="connsiteY0" fmla="*/ 5459 h 134913"/>
                    <a:gd name="connsiteX1" fmla="*/ 54194 w 59557"/>
                    <a:gd name="connsiteY1" fmla="*/ 5459 h 134913"/>
                    <a:gd name="connsiteX2" fmla="*/ 11287 w 59557"/>
                    <a:gd name="connsiteY2" fmla="*/ 15953 h 134913"/>
                    <a:gd name="connsiteX3" fmla="*/ 9538 w 59557"/>
                    <a:gd name="connsiteY3" fmla="*/ 19451 h 134913"/>
                    <a:gd name="connsiteX4" fmla="*/ 14902 w 59557"/>
                    <a:gd name="connsiteY4" fmla="*/ 117158 h 134913"/>
                    <a:gd name="connsiteX5" fmla="*/ 48831 w 59557"/>
                    <a:gd name="connsiteY5" fmla="*/ 134648 h 134913"/>
                    <a:gd name="connsiteX6" fmla="*/ 52445 w 59557"/>
                    <a:gd name="connsiteY6" fmla="*/ 118907 h 134913"/>
                    <a:gd name="connsiteX7" fmla="*/ 59558 w 59557"/>
                    <a:gd name="connsiteY7" fmla="*/ 5459 h 134913"/>
                    <a:gd name="connsiteX8" fmla="*/ 59558 w 59557"/>
                    <a:gd name="connsiteY8" fmla="*/ 5459 h 134913"/>
                    <a:gd name="connsiteX9" fmla="*/ 59558 w 59557"/>
                    <a:gd name="connsiteY9" fmla="*/ 5459 h 13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7" h="134913">
                      <a:moveTo>
                        <a:pt x="59558" y="5459"/>
                      </a:moveTo>
                      <a:cubicBezTo>
                        <a:pt x="54194" y="5459"/>
                        <a:pt x="54194" y="5459"/>
                        <a:pt x="54194" y="5459"/>
                      </a:cubicBezTo>
                      <a:cubicBezTo>
                        <a:pt x="39853" y="-5034"/>
                        <a:pt x="18399" y="213"/>
                        <a:pt x="11287" y="15953"/>
                      </a:cubicBezTo>
                      <a:cubicBezTo>
                        <a:pt x="9538" y="19451"/>
                        <a:pt x="9538" y="19451"/>
                        <a:pt x="9538" y="19451"/>
                      </a:cubicBezTo>
                      <a:cubicBezTo>
                        <a:pt x="-4803" y="50815"/>
                        <a:pt x="-2938" y="87543"/>
                        <a:pt x="14902" y="117158"/>
                      </a:cubicBezTo>
                      <a:cubicBezTo>
                        <a:pt x="22014" y="129401"/>
                        <a:pt x="34606" y="136396"/>
                        <a:pt x="48831" y="134648"/>
                      </a:cubicBezTo>
                      <a:cubicBezTo>
                        <a:pt x="52445" y="118907"/>
                        <a:pt x="52445" y="118907"/>
                        <a:pt x="52445" y="118907"/>
                      </a:cubicBezTo>
                      <a:lnTo>
                        <a:pt x="59558" y="5459"/>
                      </a:lnTo>
                      <a:lnTo>
                        <a:pt x="59558" y="5459"/>
                      </a:lnTo>
                      <a:lnTo>
                        <a:pt x="59558" y="5459"/>
                      </a:lnTo>
                      <a:close/>
                    </a:path>
                  </a:pathLst>
                </a:custGeom>
                <a:solidFill>
                  <a:srgbClr val="675143"/>
                </a:solidFill>
                <a:ln w="1165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5343A42F-16CF-4CE9-B4DA-332DA860F284}"/>
                    </a:ext>
                  </a:extLst>
                </p:cNvPr>
                <p:cNvSpPr/>
                <p:nvPr/>
              </p:nvSpPr>
              <p:spPr>
                <a:xfrm>
                  <a:off x="4499999" y="2513599"/>
                  <a:ext cx="405723" cy="430345"/>
                </a:xfrm>
                <a:custGeom>
                  <a:avLst/>
                  <a:gdLst>
                    <a:gd name="connsiteX0" fmla="*/ 401672 w 460751"/>
                    <a:gd name="connsiteY0" fmla="*/ 163103 h 488713"/>
                    <a:gd name="connsiteX1" fmla="*/ 423126 w 460751"/>
                    <a:gd name="connsiteY1" fmla="*/ 150977 h 488713"/>
                    <a:gd name="connsiteX2" fmla="*/ 458804 w 460751"/>
                    <a:gd name="connsiteY2" fmla="*/ 39628 h 488713"/>
                    <a:gd name="connsiteX3" fmla="*/ 457055 w 460751"/>
                    <a:gd name="connsiteY3" fmla="*/ 34382 h 488713"/>
                    <a:gd name="connsiteX4" fmla="*/ 424875 w 460751"/>
                    <a:gd name="connsiteY4" fmla="*/ 6515 h 488713"/>
                    <a:gd name="connsiteX5" fmla="*/ 419512 w 460751"/>
                    <a:gd name="connsiteY5" fmla="*/ 46508 h 488713"/>
                    <a:gd name="connsiteX6" fmla="*/ 398058 w 460751"/>
                    <a:gd name="connsiteY6" fmla="*/ 29135 h 488713"/>
                    <a:gd name="connsiteX7" fmla="*/ 265955 w 460751"/>
                    <a:gd name="connsiteY7" fmla="*/ 6515 h 488713"/>
                    <a:gd name="connsiteX8" fmla="*/ 233775 w 460751"/>
                    <a:gd name="connsiteY8" fmla="*/ 69127 h 488713"/>
                    <a:gd name="connsiteX9" fmla="*/ 255228 w 460751"/>
                    <a:gd name="connsiteY9" fmla="*/ 119613 h 488713"/>
                    <a:gd name="connsiteX10" fmla="*/ 228411 w 460751"/>
                    <a:gd name="connsiteY10" fmla="*/ 163103 h 488713"/>
                    <a:gd name="connsiteX11" fmla="*/ 169530 w 460751"/>
                    <a:gd name="connsiteY11" fmla="*/ 173597 h 488713"/>
                    <a:gd name="connsiteX12" fmla="*/ 162418 w 460751"/>
                    <a:gd name="connsiteY12" fmla="*/ 230962 h 488713"/>
                    <a:gd name="connsiteX13" fmla="*/ 167781 w 460751"/>
                    <a:gd name="connsiteY13" fmla="*/ 237958 h 488713"/>
                    <a:gd name="connsiteX14" fmla="*/ 182006 w 460751"/>
                    <a:gd name="connsiteY14" fmla="*/ 286695 h 488713"/>
                    <a:gd name="connsiteX15" fmla="*/ 0 w 460751"/>
                    <a:gd name="connsiteY15" fmla="*/ 307449 h 488713"/>
                    <a:gd name="connsiteX16" fmla="*/ 242752 w 460751"/>
                    <a:gd name="connsiteY16" fmla="*/ 486657 h 488713"/>
                    <a:gd name="connsiteX17" fmla="*/ 401672 w 460751"/>
                    <a:gd name="connsiteY17" fmla="*/ 439669 h 488713"/>
                    <a:gd name="connsiteX18" fmla="*/ 353518 w 460751"/>
                    <a:gd name="connsiteY18" fmla="*/ 373559 h 488713"/>
                    <a:gd name="connsiteX19" fmla="*/ 285660 w 460751"/>
                    <a:gd name="connsiteY19" fmla="*/ 312696 h 488713"/>
                    <a:gd name="connsiteX20" fmla="*/ 401672 w 460751"/>
                    <a:gd name="connsiteY20" fmla="*/ 163103 h 488713"/>
                    <a:gd name="connsiteX21" fmla="*/ 401672 w 460751"/>
                    <a:gd name="connsiteY21" fmla="*/ 163103 h 48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0751" h="488713">
                      <a:moveTo>
                        <a:pt x="401672" y="163103"/>
                      </a:moveTo>
                      <a:cubicBezTo>
                        <a:pt x="410650" y="161354"/>
                        <a:pt x="417763" y="157857"/>
                        <a:pt x="423126" y="150977"/>
                      </a:cubicBezTo>
                      <a:cubicBezTo>
                        <a:pt x="453441" y="121362"/>
                        <a:pt x="465917" y="79621"/>
                        <a:pt x="458804" y="39628"/>
                      </a:cubicBezTo>
                      <a:cubicBezTo>
                        <a:pt x="457055" y="34382"/>
                        <a:pt x="457055" y="34382"/>
                        <a:pt x="457055" y="34382"/>
                      </a:cubicBezTo>
                      <a:cubicBezTo>
                        <a:pt x="455306" y="18758"/>
                        <a:pt x="440965" y="6515"/>
                        <a:pt x="424875" y="6515"/>
                      </a:cubicBezTo>
                      <a:cubicBezTo>
                        <a:pt x="419512" y="46508"/>
                        <a:pt x="419512" y="46508"/>
                        <a:pt x="419512" y="46508"/>
                      </a:cubicBezTo>
                      <a:cubicBezTo>
                        <a:pt x="398058" y="29135"/>
                        <a:pt x="398058" y="29135"/>
                        <a:pt x="398058" y="29135"/>
                      </a:cubicBezTo>
                      <a:cubicBezTo>
                        <a:pt x="360514" y="1268"/>
                        <a:pt x="310611" y="-7360"/>
                        <a:pt x="265955" y="6515"/>
                      </a:cubicBezTo>
                      <a:cubicBezTo>
                        <a:pt x="239138" y="13511"/>
                        <a:pt x="223164" y="43010"/>
                        <a:pt x="233775" y="69127"/>
                      </a:cubicBezTo>
                      <a:cubicBezTo>
                        <a:pt x="255228" y="119613"/>
                        <a:pt x="255228" y="119613"/>
                        <a:pt x="255228" y="119613"/>
                      </a:cubicBezTo>
                      <a:cubicBezTo>
                        <a:pt x="262340" y="138735"/>
                        <a:pt x="249865" y="159606"/>
                        <a:pt x="228411" y="163103"/>
                      </a:cubicBezTo>
                      <a:cubicBezTo>
                        <a:pt x="169530" y="173597"/>
                        <a:pt x="169530" y="173597"/>
                        <a:pt x="169530" y="173597"/>
                      </a:cubicBezTo>
                      <a:cubicBezTo>
                        <a:pt x="162418" y="230962"/>
                        <a:pt x="162418" y="230962"/>
                        <a:pt x="162418" y="230962"/>
                      </a:cubicBezTo>
                      <a:cubicBezTo>
                        <a:pt x="167781" y="237958"/>
                        <a:pt x="167781" y="237958"/>
                        <a:pt x="167781" y="237958"/>
                      </a:cubicBezTo>
                      <a:cubicBezTo>
                        <a:pt x="176759" y="253582"/>
                        <a:pt x="182006" y="269322"/>
                        <a:pt x="182006" y="286695"/>
                      </a:cubicBezTo>
                      <a:cubicBezTo>
                        <a:pt x="0" y="307449"/>
                        <a:pt x="0" y="307449"/>
                        <a:pt x="0" y="307449"/>
                      </a:cubicBezTo>
                      <a:cubicBezTo>
                        <a:pt x="0" y="307449"/>
                        <a:pt x="196347" y="470916"/>
                        <a:pt x="242752" y="486657"/>
                      </a:cubicBezTo>
                      <a:cubicBezTo>
                        <a:pt x="290906" y="500532"/>
                        <a:pt x="401672" y="439669"/>
                        <a:pt x="401672" y="439669"/>
                      </a:cubicBezTo>
                      <a:cubicBezTo>
                        <a:pt x="353518" y="373559"/>
                        <a:pt x="353518" y="373559"/>
                        <a:pt x="353518" y="373559"/>
                      </a:cubicBezTo>
                      <a:cubicBezTo>
                        <a:pt x="323204" y="364814"/>
                        <a:pt x="298135" y="340562"/>
                        <a:pt x="285660" y="312696"/>
                      </a:cubicBezTo>
                      <a:cubicBezTo>
                        <a:pt x="340926" y="279583"/>
                        <a:pt x="383833" y="227464"/>
                        <a:pt x="401672" y="163103"/>
                      </a:cubicBezTo>
                      <a:lnTo>
                        <a:pt x="401672" y="163103"/>
                      </a:lnTo>
                      <a:close/>
                    </a:path>
                  </a:pathLst>
                </a:custGeom>
                <a:solidFill>
                  <a:srgbClr val="675143"/>
                </a:solidFill>
                <a:ln w="1165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C4AB5C9-8CB1-44C7-A59D-95723D323671}"/>
                    </a:ext>
                  </a:extLst>
                </p:cNvPr>
                <p:cNvSpPr/>
                <p:nvPr/>
              </p:nvSpPr>
              <p:spPr>
                <a:xfrm>
                  <a:off x="4505152" y="2513391"/>
                  <a:ext cx="43988" cy="41664"/>
                </a:xfrm>
                <a:custGeom>
                  <a:avLst/>
                  <a:gdLst>
                    <a:gd name="connsiteX0" fmla="*/ 49765 w 49954"/>
                    <a:gd name="connsiteY0" fmla="*/ 26223 h 47315"/>
                    <a:gd name="connsiteX1" fmla="*/ 21432 w 49954"/>
                    <a:gd name="connsiteY1" fmla="*/ 47093 h 47315"/>
                    <a:gd name="connsiteX2" fmla="*/ 212 w 49954"/>
                    <a:gd name="connsiteY2" fmla="*/ 21092 h 47315"/>
                    <a:gd name="connsiteX3" fmla="*/ 28545 w 49954"/>
                    <a:gd name="connsiteY3" fmla="*/ 222 h 47315"/>
                    <a:gd name="connsiteX4" fmla="*/ 49765 w 49954"/>
                    <a:gd name="connsiteY4" fmla="*/ 26223 h 47315"/>
                    <a:gd name="connsiteX5" fmla="*/ 49765 w 49954"/>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54" h="47315">
                      <a:moveTo>
                        <a:pt x="49765" y="26223"/>
                      </a:moveTo>
                      <a:cubicBezTo>
                        <a:pt x="48016" y="40098"/>
                        <a:pt x="35540" y="48842"/>
                        <a:pt x="21432" y="47093"/>
                      </a:cubicBezTo>
                      <a:cubicBezTo>
                        <a:pt x="9073" y="45344"/>
                        <a:pt x="-1654" y="34967"/>
                        <a:pt x="212" y="21092"/>
                      </a:cubicBezTo>
                      <a:cubicBezTo>
                        <a:pt x="2077" y="7218"/>
                        <a:pt x="14437" y="-1527"/>
                        <a:pt x="28545" y="222"/>
                      </a:cubicBezTo>
                      <a:cubicBezTo>
                        <a:pt x="40904" y="1971"/>
                        <a:pt x="51514" y="14097"/>
                        <a:pt x="49765" y="26223"/>
                      </a:cubicBezTo>
                      <a:lnTo>
                        <a:pt x="49765" y="26223"/>
                      </a:lnTo>
                      <a:close/>
                    </a:path>
                  </a:pathLst>
                </a:custGeom>
                <a:solidFill>
                  <a:srgbClr val="010101"/>
                </a:solidFill>
                <a:ln w="1165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15E6AC87-B7F0-4FE2-A2C6-0F535C083463}"/>
                    </a:ext>
                  </a:extLst>
                </p:cNvPr>
                <p:cNvSpPr/>
                <p:nvPr/>
              </p:nvSpPr>
              <p:spPr>
                <a:xfrm>
                  <a:off x="4761248" y="2544193"/>
                  <a:ext cx="42929" cy="41664"/>
                </a:xfrm>
                <a:custGeom>
                  <a:avLst/>
                  <a:gdLst>
                    <a:gd name="connsiteX0" fmla="*/ 48559 w 48751"/>
                    <a:gd name="connsiteY0" fmla="*/ 26223 h 47315"/>
                    <a:gd name="connsiteX1" fmla="*/ 20926 w 48751"/>
                    <a:gd name="connsiteY1" fmla="*/ 47093 h 47315"/>
                    <a:gd name="connsiteX2" fmla="*/ 171 w 48751"/>
                    <a:gd name="connsiteY2" fmla="*/ 21092 h 47315"/>
                    <a:gd name="connsiteX3" fmla="*/ 27805 w 48751"/>
                    <a:gd name="connsiteY3" fmla="*/ 222 h 47315"/>
                    <a:gd name="connsiteX4" fmla="*/ 48559 w 48751"/>
                    <a:gd name="connsiteY4" fmla="*/ 26223 h 47315"/>
                    <a:gd name="connsiteX5" fmla="*/ 48559 w 48751"/>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51" h="47315">
                      <a:moveTo>
                        <a:pt x="48559" y="26223"/>
                      </a:moveTo>
                      <a:cubicBezTo>
                        <a:pt x="46810" y="40098"/>
                        <a:pt x="34800" y="48842"/>
                        <a:pt x="20926" y="47093"/>
                      </a:cubicBezTo>
                      <a:cubicBezTo>
                        <a:pt x="8800" y="45344"/>
                        <a:pt x="-1461" y="34967"/>
                        <a:pt x="171" y="21092"/>
                      </a:cubicBezTo>
                      <a:cubicBezTo>
                        <a:pt x="1920" y="7218"/>
                        <a:pt x="13930" y="-1527"/>
                        <a:pt x="27805" y="222"/>
                      </a:cubicBezTo>
                      <a:cubicBezTo>
                        <a:pt x="39931" y="1971"/>
                        <a:pt x="50308" y="14097"/>
                        <a:pt x="48559" y="26223"/>
                      </a:cubicBezTo>
                      <a:lnTo>
                        <a:pt x="48559" y="26223"/>
                      </a:lnTo>
                      <a:close/>
                    </a:path>
                  </a:pathLst>
                </a:custGeom>
                <a:solidFill>
                  <a:srgbClr val="010101"/>
                </a:solidFill>
                <a:ln w="1165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6919506-78AF-4526-909F-CA4AA935F556}"/>
                    </a:ext>
                  </a:extLst>
                </p:cNvPr>
                <p:cNvSpPr/>
                <p:nvPr/>
              </p:nvSpPr>
              <p:spPr>
                <a:xfrm>
                  <a:off x="4552978" y="2679606"/>
                  <a:ext cx="189734" cy="86323"/>
                </a:xfrm>
                <a:custGeom>
                  <a:avLst/>
                  <a:gdLst>
                    <a:gd name="connsiteX0" fmla="*/ 0 w 215468"/>
                    <a:gd name="connsiteY0" fmla="*/ 0 h 98031"/>
                    <a:gd name="connsiteX1" fmla="*/ 39176 w 215468"/>
                    <a:gd name="connsiteY1" fmla="*/ 15974 h 98031"/>
                    <a:gd name="connsiteX2" fmla="*/ 174544 w 215468"/>
                    <a:gd name="connsiteY2" fmla="*/ 37311 h 98031"/>
                    <a:gd name="connsiteX3" fmla="*/ 215469 w 215468"/>
                    <a:gd name="connsiteY3" fmla="*/ 33813 h 98031"/>
                    <a:gd name="connsiteX4" fmla="*/ 156705 w 215468"/>
                    <a:gd name="connsiteY4" fmla="*/ 79985 h 98031"/>
                    <a:gd name="connsiteX5" fmla="*/ 94326 w 215468"/>
                    <a:gd name="connsiteY5" fmla="*/ 97707 h 98031"/>
                    <a:gd name="connsiteX6" fmla="*/ 30198 w 215468"/>
                    <a:gd name="connsiteY6" fmla="*/ 53401 h 98031"/>
                    <a:gd name="connsiteX7" fmla="*/ 0 w 215468"/>
                    <a:gd name="connsiteY7" fmla="*/ 0 h 98031"/>
                    <a:gd name="connsiteX8" fmla="*/ 0 w 215468"/>
                    <a:gd name="connsiteY8" fmla="*/ 0 h 98031"/>
                    <a:gd name="connsiteX9" fmla="*/ 0 w 215468"/>
                    <a:gd name="connsiteY9" fmla="*/ 0 h 9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468" h="98031">
                      <a:moveTo>
                        <a:pt x="0" y="0"/>
                      </a:moveTo>
                      <a:cubicBezTo>
                        <a:pt x="39176" y="15974"/>
                        <a:pt x="39176" y="15974"/>
                        <a:pt x="39176" y="15974"/>
                      </a:cubicBezTo>
                      <a:cubicBezTo>
                        <a:pt x="81967" y="35445"/>
                        <a:pt x="128255" y="42557"/>
                        <a:pt x="174544" y="37311"/>
                      </a:cubicBezTo>
                      <a:cubicBezTo>
                        <a:pt x="215469" y="33813"/>
                        <a:pt x="215469" y="33813"/>
                        <a:pt x="215469" y="33813"/>
                      </a:cubicBezTo>
                      <a:cubicBezTo>
                        <a:pt x="156705" y="79985"/>
                        <a:pt x="156705" y="79985"/>
                        <a:pt x="156705" y="79985"/>
                      </a:cubicBezTo>
                      <a:cubicBezTo>
                        <a:pt x="138866" y="94209"/>
                        <a:pt x="115780" y="99456"/>
                        <a:pt x="94326" y="97707"/>
                      </a:cubicBezTo>
                      <a:cubicBezTo>
                        <a:pt x="67626" y="94209"/>
                        <a:pt x="42674" y="78236"/>
                        <a:pt x="30198" y="53401"/>
                      </a:cubicBezTo>
                      <a:lnTo>
                        <a:pt x="0" y="0"/>
                      </a:lnTo>
                      <a:lnTo>
                        <a:pt x="0" y="0"/>
                      </a:lnTo>
                      <a:lnTo>
                        <a:pt x="0" y="0"/>
                      </a:lnTo>
                      <a:close/>
                    </a:path>
                  </a:pathLst>
                </a:custGeom>
                <a:solidFill>
                  <a:srgbClr val="FFFFFF"/>
                </a:solidFill>
                <a:ln w="1165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9E7D2D1-49EC-4C53-99C7-E83B261D187F}"/>
                    </a:ext>
                  </a:extLst>
                </p:cNvPr>
                <p:cNvSpPr/>
                <p:nvPr/>
              </p:nvSpPr>
              <p:spPr>
                <a:xfrm>
                  <a:off x="4457838" y="2462957"/>
                  <a:ext cx="131902" cy="35537"/>
                </a:xfrm>
                <a:custGeom>
                  <a:avLst/>
                  <a:gdLst>
                    <a:gd name="connsiteX0" fmla="*/ 140690 w 149792"/>
                    <a:gd name="connsiteY0" fmla="*/ 40358 h 40357"/>
                    <a:gd name="connsiteX1" fmla="*/ 135327 w 149792"/>
                    <a:gd name="connsiteY1" fmla="*/ 38609 h 40357"/>
                    <a:gd name="connsiteX2" fmla="*/ 16866 w 149792"/>
                    <a:gd name="connsiteY2" fmla="*/ 35111 h 40357"/>
                    <a:gd name="connsiteX3" fmla="*/ 2524 w 149792"/>
                    <a:gd name="connsiteY3" fmla="*/ 35111 h 40357"/>
                    <a:gd name="connsiteX4" fmla="*/ 4273 w 149792"/>
                    <a:gd name="connsiteY4" fmla="*/ 21353 h 40357"/>
                    <a:gd name="connsiteX5" fmla="*/ 146054 w 149792"/>
                    <a:gd name="connsiteY5" fmla="*/ 23101 h 40357"/>
                    <a:gd name="connsiteX6" fmla="*/ 147803 w 149792"/>
                    <a:gd name="connsiteY6" fmla="*/ 35111 h 40357"/>
                    <a:gd name="connsiteX7" fmla="*/ 140690 w 149792"/>
                    <a:gd name="connsiteY7" fmla="*/ 40358 h 40357"/>
                    <a:gd name="connsiteX8" fmla="*/ 140690 w 149792"/>
                    <a:gd name="connsiteY8" fmla="*/ 40358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92" h="40357">
                      <a:moveTo>
                        <a:pt x="140690" y="40358"/>
                      </a:moveTo>
                      <a:cubicBezTo>
                        <a:pt x="138941" y="40358"/>
                        <a:pt x="137076" y="40358"/>
                        <a:pt x="135327" y="38609"/>
                      </a:cubicBezTo>
                      <a:cubicBezTo>
                        <a:pt x="63504" y="-2666"/>
                        <a:pt x="18731" y="33478"/>
                        <a:pt x="16866" y="35111"/>
                      </a:cubicBezTo>
                      <a:cubicBezTo>
                        <a:pt x="13251" y="38609"/>
                        <a:pt x="6139" y="38609"/>
                        <a:pt x="2524" y="35111"/>
                      </a:cubicBezTo>
                      <a:cubicBezTo>
                        <a:pt x="-1090" y="31613"/>
                        <a:pt x="-1090" y="24734"/>
                        <a:pt x="4273" y="21353"/>
                      </a:cubicBezTo>
                      <a:cubicBezTo>
                        <a:pt x="6022" y="19604"/>
                        <a:pt x="61638" y="-26918"/>
                        <a:pt x="146054" y="23101"/>
                      </a:cubicBezTo>
                      <a:cubicBezTo>
                        <a:pt x="149668" y="24850"/>
                        <a:pt x="151417" y="31730"/>
                        <a:pt x="147803" y="35111"/>
                      </a:cubicBezTo>
                      <a:cubicBezTo>
                        <a:pt x="146054" y="38609"/>
                        <a:pt x="144188" y="40358"/>
                        <a:pt x="140690" y="40358"/>
                      </a:cubicBezTo>
                      <a:lnTo>
                        <a:pt x="140690" y="40358"/>
                      </a:lnTo>
                      <a:close/>
                    </a:path>
                  </a:pathLst>
                </a:custGeom>
                <a:solidFill>
                  <a:srgbClr val="010101"/>
                </a:solidFill>
                <a:ln w="1165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B57271F-1BEA-47D2-BE55-F6D546F1AEE9}"/>
                    </a:ext>
                  </a:extLst>
                </p:cNvPr>
                <p:cNvSpPr/>
                <p:nvPr/>
              </p:nvSpPr>
              <p:spPr>
                <a:xfrm>
                  <a:off x="4723124" y="2504471"/>
                  <a:ext cx="129410" cy="44537"/>
                </a:xfrm>
                <a:custGeom>
                  <a:avLst/>
                  <a:gdLst>
                    <a:gd name="connsiteX0" fmla="*/ 137442 w 146962"/>
                    <a:gd name="connsiteY0" fmla="*/ 50578 h 50577"/>
                    <a:gd name="connsiteX1" fmla="*/ 130330 w 146962"/>
                    <a:gd name="connsiteY1" fmla="*/ 48829 h 50577"/>
                    <a:gd name="connsiteX2" fmla="*/ 14433 w 146962"/>
                    <a:gd name="connsiteY2" fmla="*/ 29590 h 50577"/>
                    <a:gd name="connsiteX3" fmla="*/ 1958 w 146962"/>
                    <a:gd name="connsiteY3" fmla="*/ 27841 h 50577"/>
                    <a:gd name="connsiteX4" fmla="*/ 3707 w 146962"/>
                    <a:gd name="connsiteY4" fmla="*/ 13850 h 50577"/>
                    <a:gd name="connsiteX5" fmla="*/ 142689 w 146962"/>
                    <a:gd name="connsiteY5" fmla="*/ 33088 h 50577"/>
                    <a:gd name="connsiteX6" fmla="*/ 144438 w 146962"/>
                    <a:gd name="connsiteY6" fmla="*/ 47080 h 50577"/>
                    <a:gd name="connsiteX7" fmla="*/ 137442 w 146962"/>
                    <a:gd name="connsiteY7" fmla="*/ 50578 h 50577"/>
                    <a:gd name="connsiteX8" fmla="*/ 137442 w 146962"/>
                    <a:gd name="connsiteY8" fmla="*/ 50578 h 5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962" h="50577">
                      <a:moveTo>
                        <a:pt x="137442" y="50578"/>
                      </a:moveTo>
                      <a:cubicBezTo>
                        <a:pt x="135693" y="50578"/>
                        <a:pt x="132079" y="50578"/>
                        <a:pt x="130330" y="48829"/>
                      </a:cubicBezTo>
                      <a:cubicBezTo>
                        <a:pt x="66202" y="-1891"/>
                        <a:pt x="16299" y="27841"/>
                        <a:pt x="14433" y="29590"/>
                      </a:cubicBezTo>
                      <a:cubicBezTo>
                        <a:pt x="10819" y="33088"/>
                        <a:pt x="3707" y="31339"/>
                        <a:pt x="1958" y="27841"/>
                      </a:cubicBezTo>
                      <a:cubicBezTo>
                        <a:pt x="-1657" y="22595"/>
                        <a:pt x="209" y="17348"/>
                        <a:pt x="3707" y="13850"/>
                      </a:cubicBezTo>
                      <a:cubicBezTo>
                        <a:pt x="7321" y="12101"/>
                        <a:pt x="67834" y="-26376"/>
                        <a:pt x="142689" y="33088"/>
                      </a:cubicBezTo>
                      <a:cubicBezTo>
                        <a:pt x="148052" y="36586"/>
                        <a:pt x="148052" y="43582"/>
                        <a:pt x="144438" y="47080"/>
                      </a:cubicBezTo>
                      <a:cubicBezTo>
                        <a:pt x="142805" y="48829"/>
                        <a:pt x="139307" y="50578"/>
                        <a:pt x="137442" y="50578"/>
                      </a:cubicBezTo>
                      <a:lnTo>
                        <a:pt x="137442" y="50578"/>
                      </a:lnTo>
                      <a:close/>
                    </a:path>
                  </a:pathLst>
                </a:custGeom>
                <a:solidFill>
                  <a:srgbClr val="010101"/>
                </a:solidFill>
                <a:ln w="1165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596A31B-528D-4332-B790-A2E99052D3F4}"/>
                    </a:ext>
                  </a:extLst>
                </p:cNvPr>
                <p:cNvSpPr/>
                <p:nvPr/>
              </p:nvSpPr>
              <p:spPr>
                <a:xfrm>
                  <a:off x="4506333" y="2304591"/>
                  <a:ext cx="137746" cy="92218"/>
                </a:xfrm>
                <a:custGeom>
                  <a:avLst/>
                  <a:gdLst>
                    <a:gd name="connsiteX0" fmla="*/ 154643 w 156428"/>
                    <a:gd name="connsiteY0" fmla="*/ 19891 h 104725"/>
                    <a:gd name="connsiteX1" fmla="*/ 60433 w 156428"/>
                    <a:gd name="connsiteY1" fmla="*/ 11146 h 104725"/>
                    <a:gd name="connsiteX2" fmla="*/ 1786 w 156428"/>
                    <a:gd name="connsiteY2" fmla="*/ 84835 h 104725"/>
                    <a:gd name="connsiteX3" fmla="*/ 95995 w 156428"/>
                    <a:gd name="connsiteY3" fmla="*/ 93579 h 104725"/>
                    <a:gd name="connsiteX4" fmla="*/ 154643 w 156428"/>
                    <a:gd name="connsiteY4" fmla="*/ 19891 h 104725"/>
                    <a:gd name="connsiteX5" fmla="*/ 154643 w 156428"/>
                    <a:gd name="connsiteY5" fmla="*/ 19891 h 10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28" h="104725">
                      <a:moveTo>
                        <a:pt x="154643" y="19891"/>
                      </a:moveTo>
                      <a:cubicBezTo>
                        <a:pt x="143916" y="-2962"/>
                        <a:pt x="101242" y="-6460"/>
                        <a:pt x="60433" y="11146"/>
                      </a:cubicBezTo>
                      <a:cubicBezTo>
                        <a:pt x="17759" y="28636"/>
                        <a:pt x="-7076" y="61982"/>
                        <a:pt x="1786" y="84835"/>
                      </a:cubicBezTo>
                      <a:cubicBezTo>
                        <a:pt x="12512" y="107688"/>
                        <a:pt x="53321" y="111185"/>
                        <a:pt x="95995" y="93579"/>
                      </a:cubicBezTo>
                      <a:cubicBezTo>
                        <a:pt x="138669" y="75973"/>
                        <a:pt x="163504" y="42627"/>
                        <a:pt x="154643" y="19891"/>
                      </a:cubicBezTo>
                      <a:lnTo>
                        <a:pt x="154643" y="19891"/>
                      </a:lnTo>
                      <a:close/>
                    </a:path>
                  </a:pathLst>
                </a:custGeom>
                <a:solidFill>
                  <a:srgbClr val="8E7B6F"/>
                </a:solidFill>
                <a:ln w="1165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1E7C628-8D9E-4103-8B1E-5BE89D56E9AF}"/>
                    </a:ext>
                  </a:extLst>
                </p:cNvPr>
                <p:cNvSpPr/>
                <p:nvPr/>
              </p:nvSpPr>
              <p:spPr>
                <a:xfrm>
                  <a:off x="4239935" y="2764617"/>
                  <a:ext cx="791077" cy="492818"/>
                </a:xfrm>
                <a:custGeom>
                  <a:avLst/>
                  <a:gdLst>
                    <a:gd name="connsiteX0" fmla="*/ 898370 w 898370"/>
                    <a:gd name="connsiteY0" fmla="*/ 221415 h 559659"/>
                    <a:gd name="connsiteX1" fmla="*/ 686283 w 898370"/>
                    <a:gd name="connsiteY1" fmla="*/ 90595 h 559659"/>
                    <a:gd name="connsiteX2" fmla="*/ 655968 w 898370"/>
                    <a:gd name="connsiteY2" fmla="*/ 90595 h 559659"/>
                    <a:gd name="connsiteX3" fmla="*/ 641743 w 898370"/>
                    <a:gd name="connsiteY3" fmla="*/ 41741 h 559659"/>
                    <a:gd name="connsiteX4" fmla="*/ 506259 w 898370"/>
                    <a:gd name="connsiteY4" fmla="*/ 111466 h 559659"/>
                    <a:gd name="connsiteX5" fmla="*/ 429655 w 898370"/>
                    <a:gd name="connsiteY5" fmla="*/ 277148 h 559659"/>
                    <a:gd name="connsiteX6" fmla="*/ 356550 w 898370"/>
                    <a:gd name="connsiteY6" fmla="*/ 108084 h 559659"/>
                    <a:gd name="connsiteX7" fmla="*/ 215702 w 898370"/>
                    <a:gd name="connsiteY7" fmla="*/ 0 h 559659"/>
                    <a:gd name="connsiteX8" fmla="*/ 204975 w 898370"/>
                    <a:gd name="connsiteY8" fmla="*/ 81967 h 559659"/>
                    <a:gd name="connsiteX9" fmla="*/ 67742 w 898370"/>
                    <a:gd name="connsiteY9" fmla="*/ 115080 h 559659"/>
                    <a:gd name="connsiteX10" fmla="*/ 0 w 898370"/>
                    <a:gd name="connsiteY10" fmla="*/ 149942 h 559659"/>
                    <a:gd name="connsiteX11" fmla="*/ 0 w 898370"/>
                    <a:gd name="connsiteY11" fmla="*/ 353985 h 559659"/>
                    <a:gd name="connsiteX12" fmla="*/ 212088 w 898370"/>
                    <a:gd name="connsiteY12" fmla="*/ 559660 h 559659"/>
                    <a:gd name="connsiteX13" fmla="*/ 442015 w 898370"/>
                    <a:gd name="connsiteY13" fmla="*/ 559660 h 559659"/>
                    <a:gd name="connsiteX14" fmla="*/ 898370 w 898370"/>
                    <a:gd name="connsiteY14" fmla="*/ 221415 h 559659"/>
                    <a:gd name="connsiteX15" fmla="*/ 898370 w 898370"/>
                    <a:gd name="connsiteY15" fmla="*/ 221415 h 559659"/>
                    <a:gd name="connsiteX16" fmla="*/ 898370 w 898370"/>
                    <a:gd name="connsiteY16" fmla="*/ 221415 h 5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8370" h="559659">
                      <a:moveTo>
                        <a:pt x="898370" y="221415"/>
                      </a:moveTo>
                      <a:cubicBezTo>
                        <a:pt x="859194" y="141197"/>
                        <a:pt x="777227" y="90595"/>
                        <a:pt x="686283" y="90595"/>
                      </a:cubicBezTo>
                      <a:cubicBezTo>
                        <a:pt x="655968" y="90595"/>
                        <a:pt x="655968" y="90595"/>
                        <a:pt x="655968" y="90595"/>
                      </a:cubicBezTo>
                      <a:cubicBezTo>
                        <a:pt x="641743" y="41741"/>
                        <a:pt x="641743" y="41741"/>
                        <a:pt x="641743" y="41741"/>
                      </a:cubicBezTo>
                      <a:cubicBezTo>
                        <a:pt x="506259" y="111466"/>
                        <a:pt x="506259" y="111466"/>
                        <a:pt x="506259" y="111466"/>
                      </a:cubicBezTo>
                      <a:cubicBezTo>
                        <a:pt x="429655" y="277148"/>
                        <a:pt x="429655" y="277148"/>
                        <a:pt x="429655" y="277148"/>
                      </a:cubicBezTo>
                      <a:cubicBezTo>
                        <a:pt x="356550" y="108084"/>
                        <a:pt x="356550" y="108084"/>
                        <a:pt x="356550" y="108084"/>
                      </a:cubicBezTo>
                      <a:cubicBezTo>
                        <a:pt x="215702" y="0"/>
                        <a:pt x="215702" y="0"/>
                        <a:pt x="215702" y="0"/>
                      </a:cubicBezTo>
                      <a:cubicBezTo>
                        <a:pt x="204975" y="81967"/>
                        <a:pt x="204975" y="81967"/>
                        <a:pt x="204975" y="81967"/>
                      </a:cubicBezTo>
                      <a:cubicBezTo>
                        <a:pt x="67742" y="115080"/>
                        <a:pt x="67742" y="115080"/>
                        <a:pt x="67742" y="115080"/>
                      </a:cubicBezTo>
                      <a:cubicBezTo>
                        <a:pt x="41042" y="122076"/>
                        <a:pt x="17839" y="134202"/>
                        <a:pt x="0" y="149942"/>
                      </a:cubicBezTo>
                      <a:cubicBezTo>
                        <a:pt x="0" y="353985"/>
                        <a:pt x="0" y="353985"/>
                        <a:pt x="0" y="353985"/>
                      </a:cubicBezTo>
                      <a:cubicBezTo>
                        <a:pt x="0" y="469065"/>
                        <a:pt x="96192" y="559660"/>
                        <a:pt x="212088" y="559660"/>
                      </a:cubicBezTo>
                      <a:cubicBezTo>
                        <a:pt x="442015" y="559660"/>
                        <a:pt x="442015" y="559660"/>
                        <a:pt x="442015" y="559660"/>
                      </a:cubicBezTo>
                      <a:lnTo>
                        <a:pt x="898370" y="221415"/>
                      </a:lnTo>
                      <a:lnTo>
                        <a:pt x="898370" y="221415"/>
                      </a:lnTo>
                      <a:lnTo>
                        <a:pt x="898370" y="221415"/>
                      </a:lnTo>
                      <a:close/>
                    </a:path>
                  </a:pathLst>
                </a:custGeom>
                <a:solidFill>
                  <a:srgbClr val="FFFFFF"/>
                </a:solidFill>
                <a:ln w="1165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DCAB19E-E3BD-43C4-84CA-51E41B28137C}"/>
                    </a:ext>
                  </a:extLst>
                </p:cNvPr>
                <p:cNvSpPr/>
                <p:nvPr/>
              </p:nvSpPr>
              <p:spPr>
                <a:xfrm>
                  <a:off x="4460574" y="2870573"/>
                  <a:ext cx="108420" cy="112116"/>
                </a:xfrm>
                <a:custGeom>
                  <a:avLst/>
                  <a:gdLst>
                    <a:gd name="connsiteX0" fmla="*/ 123125 w 123125"/>
                    <a:gd name="connsiteY0" fmla="*/ 94559 h 127322"/>
                    <a:gd name="connsiteX1" fmla="*/ 91994 w 123125"/>
                    <a:gd name="connsiteY1" fmla="*/ 0 h 127322"/>
                    <a:gd name="connsiteX2" fmla="*/ 0 w 123125"/>
                    <a:gd name="connsiteY2" fmla="*/ 127323 h 127322"/>
                    <a:gd name="connsiteX3" fmla="*/ 91994 w 123125"/>
                    <a:gd name="connsiteY3" fmla="*/ 89312 h 127322"/>
                    <a:gd name="connsiteX4" fmla="*/ 123125 w 123125"/>
                    <a:gd name="connsiteY4" fmla="*/ 94559 h 127322"/>
                    <a:gd name="connsiteX5" fmla="*/ 123125 w 123125"/>
                    <a:gd name="connsiteY5" fmla="*/ 94559 h 1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27322">
                      <a:moveTo>
                        <a:pt x="123125" y="94559"/>
                      </a:moveTo>
                      <a:lnTo>
                        <a:pt x="91994" y="0"/>
                      </a:lnTo>
                      <a:lnTo>
                        <a:pt x="0" y="127323"/>
                      </a:lnTo>
                      <a:lnTo>
                        <a:pt x="91994" y="89312"/>
                      </a:lnTo>
                      <a:lnTo>
                        <a:pt x="123125" y="94559"/>
                      </a:lnTo>
                      <a:lnTo>
                        <a:pt x="123125" y="94559"/>
                      </a:lnTo>
                      <a:close/>
                    </a:path>
                  </a:pathLst>
                </a:custGeom>
                <a:solidFill>
                  <a:srgbClr val="D3D3D3"/>
                </a:solidFill>
                <a:ln w="1165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501BD80-F7DD-4D81-A17D-3C160970669F}"/>
                    </a:ext>
                  </a:extLst>
                </p:cNvPr>
                <p:cNvSpPr/>
                <p:nvPr/>
              </p:nvSpPr>
              <p:spPr>
                <a:xfrm>
                  <a:off x="4689735" y="2870573"/>
                  <a:ext cx="118276" cy="135525"/>
                </a:xfrm>
                <a:custGeom>
                  <a:avLst/>
                  <a:gdLst>
                    <a:gd name="connsiteX0" fmla="*/ 0 w 134318"/>
                    <a:gd name="connsiteY0" fmla="*/ 6529 h 153906"/>
                    <a:gd name="connsiteX1" fmla="*/ 76603 w 134318"/>
                    <a:gd name="connsiteY1" fmla="*/ 88146 h 153906"/>
                    <a:gd name="connsiteX2" fmla="*/ 134318 w 134318"/>
                    <a:gd name="connsiteY2" fmla="*/ 0 h 153906"/>
                    <a:gd name="connsiteX3" fmla="*/ 73922 w 134318"/>
                    <a:gd name="connsiteY3" fmla="*/ 153906 h 153906"/>
                    <a:gd name="connsiteX4" fmla="*/ 0 w 134318"/>
                    <a:gd name="connsiteY4" fmla="*/ 6529 h 153906"/>
                    <a:gd name="connsiteX5" fmla="*/ 0 w 134318"/>
                    <a:gd name="connsiteY5" fmla="*/ 6529 h 15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18" h="153906">
                      <a:moveTo>
                        <a:pt x="0" y="6529"/>
                      </a:moveTo>
                      <a:lnTo>
                        <a:pt x="76603" y="88146"/>
                      </a:lnTo>
                      <a:lnTo>
                        <a:pt x="134318" y="0"/>
                      </a:lnTo>
                      <a:lnTo>
                        <a:pt x="73922" y="153906"/>
                      </a:lnTo>
                      <a:lnTo>
                        <a:pt x="0" y="6529"/>
                      </a:lnTo>
                      <a:lnTo>
                        <a:pt x="0" y="6529"/>
                      </a:lnTo>
                      <a:close/>
                    </a:path>
                  </a:pathLst>
                </a:custGeom>
                <a:solidFill>
                  <a:srgbClr val="D3D3D3"/>
                </a:solidFill>
                <a:ln w="1165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784AF01-34BA-45AB-86A4-47A6BE679900}"/>
                    </a:ext>
                  </a:extLst>
                </p:cNvPr>
                <p:cNvSpPr/>
                <p:nvPr/>
              </p:nvSpPr>
              <p:spPr>
                <a:xfrm>
                  <a:off x="4560370" y="3014722"/>
                  <a:ext cx="29569" cy="28337"/>
                </a:xfrm>
                <a:custGeom>
                  <a:avLst/>
                  <a:gdLst>
                    <a:gd name="connsiteX0" fmla="*/ 0 w 33579"/>
                    <a:gd name="connsiteY0" fmla="*/ 16090 h 32180"/>
                    <a:gd name="connsiteX1" fmla="*/ 16790 w 33579"/>
                    <a:gd name="connsiteY1" fmla="*/ 0 h 32180"/>
                    <a:gd name="connsiteX2" fmla="*/ 33580 w 33579"/>
                    <a:gd name="connsiteY2" fmla="*/ 16090 h 32180"/>
                    <a:gd name="connsiteX3" fmla="*/ 16790 w 33579"/>
                    <a:gd name="connsiteY3" fmla="*/ 32180 h 32180"/>
                    <a:gd name="connsiteX4" fmla="*/ 0 w 33579"/>
                    <a:gd name="connsiteY4" fmla="*/ 16090 h 32180"/>
                    <a:gd name="connsiteX5" fmla="*/ 0 w 33579"/>
                    <a:gd name="connsiteY5" fmla="*/ 16090 h 3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79" h="32180">
                      <a:moveTo>
                        <a:pt x="0" y="16090"/>
                      </a:moveTo>
                      <a:cubicBezTo>
                        <a:pt x="0" y="7229"/>
                        <a:pt x="7462" y="0"/>
                        <a:pt x="16790" y="0"/>
                      </a:cubicBezTo>
                      <a:cubicBezTo>
                        <a:pt x="26117" y="0"/>
                        <a:pt x="33580" y="7229"/>
                        <a:pt x="33580" y="16090"/>
                      </a:cubicBezTo>
                      <a:cubicBezTo>
                        <a:pt x="33580" y="24952"/>
                        <a:pt x="26117" y="32180"/>
                        <a:pt x="16790" y="32180"/>
                      </a:cubicBezTo>
                      <a:cubicBezTo>
                        <a:pt x="7462" y="32180"/>
                        <a:pt x="0" y="24952"/>
                        <a:pt x="0" y="16090"/>
                      </a:cubicBezTo>
                      <a:lnTo>
                        <a:pt x="0" y="16090"/>
                      </a:lnTo>
                      <a:close/>
                    </a:path>
                  </a:pathLst>
                </a:custGeom>
                <a:solidFill>
                  <a:srgbClr val="D3D3D3"/>
                </a:solidFill>
                <a:ln w="1165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134BD74-1518-408E-BD59-C2AC9C4D18A3}"/>
                    </a:ext>
                  </a:extLst>
                </p:cNvPr>
                <p:cNvSpPr/>
                <p:nvPr/>
              </p:nvSpPr>
              <p:spPr>
                <a:xfrm>
                  <a:off x="4629467" y="2823755"/>
                  <a:ext cx="893971" cy="433680"/>
                </a:xfrm>
                <a:custGeom>
                  <a:avLst/>
                  <a:gdLst>
                    <a:gd name="connsiteX0" fmla="*/ 978239 w 1015220"/>
                    <a:gd name="connsiteY0" fmla="*/ 0 h 492500"/>
                    <a:gd name="connsiteX1" fmla="*/ 270269 w 1015220"/>
                    <a:gd name="connsiteY1" fmla="*/ 0 h 492500"/>
                    <a:gd name="connsiteX2" fmla="*/ 211621 w 1015220"/>
                    <a:gd name="connsiteY2" fmla="*/ 36495 h 492500"/>
                    <a:gd name="connsiteX3" fmla="*/ 0 w 1015220"/>
                    <a:gd name="connsiteY3" fmla="*/ 492501 h 492500"/>
                    <a:gd name="connsiteX4" fmla="*/ 805793 w 1015220"/>
                    <a:gd name="connsiteY4" fmla="*/ 492501 h 492500"/>
                    <a:gd name="connsiteX5" fmla="*/ 1012168 w 1015220"/>
                    <a:gd name="connsiteY5" fmla="*/ 50486 h 492500"/>
                    <a:gd name="connsiteX6" fmla="*/ 978239 w 1015220"/>
                    <a:gd name="connsiteY6" fmla="*/ 0 h 492500"/>
                    <a:gd name="connsiteX7" fmla="*/ 978239 w 1015220"/>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20" h="492500">
                      <a:moveTo>
                        <a:pt x="978239" y="0"/>
                      </a:moveTo>
                      <a:cubicBezTo>
                        <a:pt x="270269" y="0"/>
                        <a:pt x="270269" y="0"/>
                        <a:pt x="270269" y="0"/>
                      </a:cubicBezTo>
                      <a:cubicBezTo>
                        <a:pt x="245317" y="0"/>
                        <a:pt x="222232" y="13875"/>
                        <a:pt x="211621" y="36495"/>
                      </a:cubicBezTo>
                      <a:cubicBezTo>
                        <a:pt x="0" y="492501"/>
                        <a:pt x="0" y="492501"/>
                        <a:pt x="0" y="492501"/>
                      </a:cubicBezTo>
                      <a:cubicBezTo>
                        <a:pt x="805793" y="492501"/>
                        <a:pt x="805793" y="492501"/>
                        <a:pt x="805793" y="492501"/>
                      </a:cubicBezTo>
                      <a:cubicBezTo>
                        <a:pt x="1012168" y="50486"/>
                        <a:pt x="1012168" y="50486"/>
                        <a:pt x="1012168" y="50486"/>
                      </a:cubicBezTo>
                      <a:cubicBezTo>
                        <a:pt x="1022661" y="26118"/>
                        <a:pt x="1004822" y="0"/>
                        <a:pt x="978239" y="0"/>
                      </a:cubicBezTo>
                      <a:lnTo>
                        <a:pt x="978239" y="0"/>
                      </a:lnTo>
                      <a:close/>
                    </a:path>
                  </a:pathLst>
                </a:custGeom>
                <a:solidFill>
                  <a:srgbClr val="C2C2C2"/>
                </a:solidFill>
                <a:ln w="1165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A05DC5E-BA17-4705-B8A6-0A05CF41211C}"/>
                    </a:ext>
                  </a:extLst>
                </p:cNvPr>
                <p:cNvSpPr/>
                <p:nvPr/>
              </p:nvSpPr>
              <p:spPr>
                <a:xfrm>
                  <a:off x="4667558" y="2823755"/>
                  <a:ext cx="894034" cy="433680"/>
                </a:xfrm>
                <a:custGeom>
                  <a:avLst/>
                  <a:gdLst>
                    <a:gd name="connsiteX0" fmla="*/ 980104 w 1015291"/>
                    <a:gd name="connsiteY0" fmla="*/ 0 h 492500"/>
                    <a:gd name="connsiteX1" fmla="*/ 272135 w 1015291"/>
                    <a:gd name="connsiteY1" fmla="*/ 0 h 492500"/>
                    <a:gd name="connsiteX2" fmla="*/ 213487 w 1015291"/>
                    <a:gd name="connsiteY2" fmla="*/ 36495 h 492500"/>
                    <a:gd name="connsiteX3" fmla="*/ 0 w 1015291"/>
                    <a:gd name="connsiteY3" fmla="*/ 492501 h 492500"/>
                    <a:gd name="connsiteX4" fmla="*/ 805793 w 1015291"/>
                    <a:gd name="connsiteY4" fmla="*/ 492501 h 492500"/>
                    <a:gd name="connsiteX5" fmla="*/ 1012168 w 1015291"/>
                    <a:gd name="connsiteY5" fmla="*/ 50486 h 492500"/>
                    <a:gd name="connsiteX6" fmla="*/ 980104 w 1015291"/>
                    <a:gd name="connsiteY6" fmla="*/ 0 h 492500"/>
                    <a:gd name="connsiteX7" fmla="*/ 980104 w 1015291"/>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91" h="492500">
                      <a:moveTo>
                        <a:pt x="980104" y="0"/>
                      </a:moveTo>
                      <a:cubicBezTo>
                        <a:pt x="272135" y="0"/>
                        <a:pt x="272135" y="0"/>
                        <a:pt x="272135" y="0"/>
                      </a:cubicBezTo>
                      <a:cubicBezTo>
                        <a:pt x="245434" y="0"/>
                        <a:pt x="224097" y="13875"/>
                        <a:pt x="213487" y="36495"/>
                      </a:cubicBezTo>
                      <a:cubicBezTo>
                        <a:pt x="0" y="492501"/>
                        <a:pt x="0" y="492501"/>
                        <a:pt x="0" y="492501"/>
                      </a:cubicBezTo>
                      <a:cubicBezTo>
                        <a:pt x="805793" y="492501"/>
                        <a:pt x="805793" y="492501"/>
                        <a:pt x="805793" y="492501"/>
                      </a:cubicBezTo>
                      <a:cubicBezTo>
                        <a:pt x="1012168" y="50486"/>
                        <a:pt x="1012168" y="50486"/>
                        <a:pt x="1012168" y="50486"/>
                      </a:cubicBezTo>
                      <a:cubicBezTo>
                        <a:pt x="1022778" y="26118"/>
                        <a:pt x="1004939" y="0"/>
                        <a:pt x="980104" y="0"/>
                      </a:cubicBezTo>
                      <a:lnTo>
                        <a:pt x="980104" y="0"/>
                      </a:lnTo>
                      <a:close/>
                    </a:path>
                  </a:pathLst>
                </a:custGeom>
                <a:solidFill>
                  <a:srgbClr val="B3B3B3"/>
                </a:solidFill>
                <a:ln w="1165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E1AD07C-4CB3-4166-A827-9F946321533C}"/>
                    </a:ext>
                  </a:extLst>
                </p:cNvPr>
                <p:cNvSpPr/>
                <p:nvPr/>
              </p:nvSpPr>
              <p:spPr>
                <a:xfrm>
                  <a:off x="5090151" y="3027043"/>
                  <a:ext cx="57906" cy="34497"/>
                </a:xfrm>
                <a:custGeom>
                  <a:avLst/>
                  <a:gdLst>
                    <a:gd name="connsiteX0" fmla="*/ 46988 w 65760"/>
                    <a:gd name="connsiteY0" fmla="*/ 39176 h 39176"/>
                    <a:gd name="connsiteX1" fmla="*/ 65760 w 65760"/>
                    <a:gd name="connsiteY1" fmla="*/ 0 h 39176"/>
                    <a:gd name="connsiteX2" fmla="*/ 20171 w 65760"/>
                    <a:gd name="connsiteY2" fmla="*/ 0 h 39176"/>
                    <a:gd name="connsiteX3" fmla="*/ 0 w 65760"/>
                    <a:gd name="connsiteY3" fmla="*/ 39176 h 39176"/>
                    <a:gd name="connsiteX4" fmla="*/ 46988 w 65760"/>
                    <a:gd name="connsiteY4" fmla="*/ 39176 h 39176"/>
                    <a:gd name="connsiteX5" fmla="*/ 46988 w 65760"/>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0" h="39176">
                      <a:moveTo>
                        <a:pt x="46988" y="39176"/>
                      </a:moveTo>
                      <a:lnTo>
                        <a:pt x="65760" y="0"/>
                      </a:lnTo>
                      <a:lnTo>
                        <a:pt x="20171" y="0"/>
                      </a:lnTo>
                      <a:lnTo>
                        <a:pt x="0" y="39176"/>
                      </a:lnTo>
                      <a:lnTo>
                        <a:pt x="46988" y="39176"/>
                      </a:lnTo>
                      <a:lnTo>
                        <a:pt x="46988" y="39176"/>
                      </a:lnTo>
                      <a:close/>
                    </a:path>
                  </a:pathLst>
                </a:custGeom>
                <a:solidFill>
                  <a:srgbClr val="C2C2C2"/>
                </a:solidFill>
                <a:ln w="1165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5E5FA294-B1D8-4E94-BB85-495CD056A3FE}"/>
                    </a:ext>
                  </a:extLst>
                </p:cNvPr>
                <p:cNvSpPr/>
                <p:nvPr/>
              </p:nvSpPr>
              <p:spPr>
                <a:xfrm>
                  <a:off x="5072902" y="3068933"/>
                  <a:ext cx="55442" cy="30801"/>
                </a:xfrm>
                <a:custGeom>
                  <a:avLst/>
                  <a:gdLst>
                    <a:gd name="connsiteX0" fmla="*/ 17839 w 62961"/>
                    <a:gd name="connsiteY0" fmla="*/ 0 h 34978"/>
                    <a:gd name="connsiteX1" fmla="*/ 0 w 62961"/>
                    <a:gd name="connsiteY1" fmla="*/ 34979 h 34978"/>
                    <a:gd name="connsiteX2" fmla="*/ 45123 w 62961"/>
                    <a:gd name="connsiteY2" fmla="*/ 34979 h 34978"/>
                    <a:gd name="connsiteX3" fmla="*/ 62962 w 62961"/>
                    <a:gd name="connsiteY3" fmla="*/ 0 h 34978"/>
                    <a:gd name="connsiteX4" fmla="*/ 17839 w 62961"/>
                    <a:gd name="connsiteY4" fmla="*/ 0 h 34978"/>
                    <a:gd name="connsiteX5" fmla="*/ 17839 w 62961"/>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 h="34978">
                      <a:moveTo>
                        <a:pt x="17839" y="0"/>
                      </a:moveTo>
                      <a:lnTo>
                        <a:pt x="0" y="34979"/>
                      </a:lnTo>
                      <a:lnTo>
                        <a:pt x="45123" y="34979"/>
                      </a:lnTo>
                      <a:lnTo>
                        <a:pt x="62962" y="0"/>
                      </a:lnTo>
                      <a:lnTo>
                        <a:pt x="17839" y="0"/>
                      </a:lnTo>
                      <a:lnTo>
                        <a:pt x="17839" y="0"/>
                      </a:lnTo>
                      <a:close/>
                    </a:path>
                  </a:pathLst>
                </a:custGeom>
                <a:solidFill>
                  <a:srgbClr val="C2C2C2"/>
                </a:solidFill>
                <a:ln w="1165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9464DD3-C6D5-4FD9-86CC-FC32AEC714B7}"/>
                    </a:ext>
                  </a:extLst>
                </p:cNvPr>
                <p:cNvSpPr/>
                <p:nvPr/>
              </p:nvSpPr>
              <p:spPr>
                <a:xfrm>
                  <a:off x="5138201" y="3027043"/>
                  <a:ext cx="52978" cy="34497"/>
                </a:xfrm>
                <a:custGeom>
                  <a:avLst/>
                  <a:gdLst>
                    <a:gd name="connsiteX0" fmla="*/ 41392 w 60163"/>
                    <a:gd name="connsiteY0" fmla="*/ 39176 h 39176"/>
                    <a:gd name="connsiteX1" fmla="*/ 60163 w 60163"/>
                    <a:gd name="connsiteY1" fmla="*/ 0 h 39176"/>
                    <a:gd name="connsiteX2" fmla="*/ 17373 w 60163"/>
                    <a:gd name="connsiteY2" fmla="*/ 0 h 39176"/>
                    <a:gd name="connsiteX3" fmla="*/ 0 w 60163"/>
                    <a:gd name="connsiteY3" fmla="*/ 39176 h 39176"/>
                    <a:gd name="connsiteX4" fmla="*/ 41392 w 60163"/>
                    <a:gd name="connsiteY4" fmla="*/ 39176 h 39176"/>
                    <a:gd name="connsiteX5" fmla="*/ 41392 w 60163"/>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9176">
                      <a:moveTo>
                        <a:pt x="41392" y="39176"/>
                      </a:moveTo>
                      <a:lnTo>
                        <a:pt x="60163" y="0"/>
                      </a:lnTo>
                      <a:lnTo>
                        <a:pt x="17373" y="0"/>
                      </a:lnTo>
                      <a:lnTo>
                        <a:pt x="0" y="39176"/>
                      </a:lnTo>
                      <a:lnTo>
                        <a:pt x="41392" y="39176"/>
                      </a:lnTo>
                      <a:lnTo>
                        <a:pt x="41392" y="39176"/>
                      </a:lnTo>
                      <a:close/>
                    </a:path>
                  </a:pathLst>
                </a:custGeom>
                <a:solidFill>
                  <a:srgbClr val="C2C2C2"/>
                </a:solidFill>
                <a:ln w="1165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3235825-205B-4593-A643-D91AE1C69259}"/>
                    </a:ext>
                  </a:extLst>
                </p:cNvPr>
                <p:cNvSpPr/>
                <p:nvPr/>
              </p:nvSpPr>
              <p:spPr>
                <a:xfrm>
                  <a:off x="5119719" y="3068933"/>
                  <a:ext cx="52978" cy="30801"/>
                </a:xfrm>
                <a:custGeom>
                  <a:avLst/>
                  <a:gdLst>
                    <a:gd name="connsiteX0" fmla="*/ 18772 w 60163"/>
                    <a:gd name="connsiteY0" fmla="*/ 0 h 34978"/>
                    <a:gd name="connsiteX1" fmla="*/ 0 w 60163"/>
                    <a:gd name="connsiteY1" fmla="*/ 34979 h 34978"/>
                    <a:gd name="connsiteX2" fmla="*/ 42791 w 60163"/>
                    <a:gd name="connsiteY2" fmla="*/ 34979 h 34978"/>
                    <a:gd name="connsiteX3" fmla="*/ 60163 w 60163"/>
                    <a:gd name="connsiteY3" fmla="*/ 0 h 34978"/>
                    <a:gd name="connsiteX4" fmla="*/ 18772 w 60163"/>
                    <a:gd name="connsiteY4" fmla="*/ 0 h 34978"/>
                    <a:gd name="connsiteX5" fmla="*/ 18772 w 60163"/>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4978">
                      <a:moveTo>
                        <a:pt x="18772" y="0"/>
                      </a:moveTo>
                      <a:lnTo>
                        <a:pt x="0" y="34979"/>
                      </a:lnTo>
                      <a:lnTo>
                        <a:pt x="42791" y="34979"/>
                      </a:lnTo>
                      <a:lnTo>
                        <a:pt x="60163" y="0"/>
                      </a:lnTo>
                      <a:lnTo>
                        <a:pt x="18772" y="0"/>
                      </a:lnTo>
                      <a:lnTo>
                        <a:pt x="18772" y="0"/>
                      </a:lnTo>
                      <a:close/>
                    </a:path>
                  </a:pathLst>
                </a:custGeom>
                <a:solidFill>
                  <a:srgbClr val="C2C2C2"/>
                </a:solidFill>
                <a:ln w="1165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20F7174-4FC0-4FA7-B089-08FAE4951937}"/>
                    </a:ext>
                  </a:extLst>
                </p:cNvPr>
                <p:cNvSpPr/>
                <p:nvPr/>
              </p:nvSpPr>
              <p:spPr>
                <a:xfrm>
                  <a:off x="5151753" y="1928057"/>
                  <a:ext cx="227928" cy="218072"/>
                </a:xfrm>
                <a:custGeom>
                  <a:avLst/>
                  <a:gdLst>
                    <a:gd name="connsiteX0" fmla="*/ 128489 w 258842"/>
                    <a:gd name="connsiteY0" fmla="*/ 247649 h 247649"/>
                    <a:gd name="connsiteX1" fmla="*/ 0 w 258842"/>
                    <a:gd name="connsiteY1" fmla="*/ 123825 h 247649"/>
                    <a:gd name="connsiteX2" fmla="*/ 128489 w 258842"/>
                    <a:gd name="connsiteY2" fmla="*/ 0 h 247649"/>
                    <a:gd name="connsiteX3" fmla="*/ 258843 w 258842"/>
                    <a:gd name="connsiteY3" fmla="*/ 123825 h 247649"/>
                    <a:gd name="connsiteX4" fmla="*/ 128489 w 258842"/>
                    <a:gd name="connsiteY4" fmla="*/ 247649 h 247649"/>
                    <a:gd name="connsiteX5" fmla="*/ 128489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9" y="247649"/>
                      </a:moveTo>
                      <a:cubicBezTo>
                        <a:pt x="114264" y="184921"/>
                        <a:pt x="64244" y="136067"/>
                        <a:pt x="0" y="123825"/>
                      </a:cubicBezTo>
                      <a:cubicBezTo>
                        <a:pt x="64244" y="111582"/>
                        <a:pt x="114264" y="62729"/>
                        <a:pt x="128489" y="0"/>
                      </a:cubicBezTo>
                      <a:cubicBezTo>
                        <a:pt x="142713" y="62729"/>
                        <a:pt x="194482" y="111582"/>
                        <a:pt x="258843" y="123825"/>
                      </a:cubicBezTo>
                      <a:cubicBezTo>
                        <a:pt x="194598" y="136067"/>
                        <a:pt x="142830" y="184921"/>
                        <a:pt x="128489" y="247649"/>
                      </a:cubicBezTo>
                      <a:lnTo>
                        <a:pt x="128489" y="247649"/>
                      </a:lnTo>
                      <a:close/>
                    </a:path>
                  </a:pathLst>
                </a:custGeom>
                <a:solidFill>
                  <a:srgbClr val="737373"/>
                </a:solidFill>
                <a:ln w="11650" cap="flat">
                  <a:noFill/>
                  <a:prstDash val="solid"/>
                  <a:miter/>
                </a:ln>
              </p:spPr>
              <p:txBody>
                <a:bodyPr rtlCol="0" anchor="ctr"/>
                <a:lstStyle/>
                <a:p>
                  <a:endParaRPr lang="en-US"/>
                </a:p>
              </p:txBody>
            </p:sp>
            <p:grpSp>
              <p:nvGrpSpPr>
                <p:cNvPr id="238" name="Group 237">
                  <a:extLst>
                    <a:ext uri="{FF2B5EF4-FFF2-40B4-BE49-F238E27FC236}">
                      <a16:creationId xmlns:a16="http://schemas.microsoft.com/office/drawing/2014/main" id="{3AF3BCC9-9920-487C-8FAD-D0ECE4832316}"/>
                    </a:ext>
                  </a:extLst>
                </p:cNvPr>
                <p:cNvGrpSpPr/>
                <p:nvPr/>
              </p:nvGrpSpPr>
              <p:grpSpPr>
                <a:xfrm>
                  <a:off x="5118590" y="2457837"/>
                  <a:ext cx="150310" cy="76387"/>
                  <a:chOff x="5118590" y="2457837"/>
                  <a:chExt cx="150310" cy="76387"/>
                </a:xfrm>
              </p:grpSpPr>
              <p:sp>
                <p:nvSpPr>
                  <p:cNvPr id="239" name="Freeform: Shape 238">
                    <a:extLst>
                      <a:ext uri="{FF2B5EF4-FFF2-40B4-BE49-F238E27FC236}">
                        <a16:creationId xmlns:a16="http://schemas.microsoft.com/office/drawing/2014/main" id="{96303BAC-D486-46D2-8D13-ED33D1783833}"/>
                      </a:ext>
                    </a:extLst>
                  </p:cNvPr>
                  <p:cNvSpPr/>
                  <p:nvPr/>
                </p:nvSpPr>
                <p:spPr>
                  <a:xfrm>
                    <a:off x="5118590" y="2459069"/>
                    <a:ext cx="76284" cy="73922"/>
                  </a:xfrm>
                  <a:custGeom>
                    <a:avLst/>
                    <a:gdLst>
                      <a:gd name="connsiteX0" fmla="*/ 74271 w 86630"/>
                      <a:gd name="connsiteY0" fmla="*/ 47221 h 83948"/>
                      <a:gd name="connsiteX1" fmla="*/ 72522 w 86630"/>
                      <a:gd name="connsiteY1" fmla="*/ 10494 h 83948"/>
                      <a:gd name="connsiteX2" fmla="*/ 72522 w 86630"/>
                      <a:gd name="connsiteY2" fmla="*/ 10494 h 83948"/>
                      <a:gd name="connsiteX3" fmla="*/ 61912 w 86630"/>
                      <a:gd name="connsiteY3" fmla="*/ 43723 h 83948"/>
                      <a:gd name="connsiteX4" fmla="*/ 45939 w 86630"/>
                      <a:gd name="connsiteY4" fmla="*/ 83949 h 83948"/>
                      <a:gd name="connsiteX5" fmla="*/ 37077 w 86630"/>
                      <a:gd name="connsiteY5" fmla="*/ 83949 h 83948"/>
                      <a:gd name="connsiteX6" fmla="*/ 24718 w 86630"/>
                      <a:gd name="connsiteY6" fmla="*/ 43723 h 83948"/>
                      <a:gd name="connsiteX7" fmla="*/ 14108 w 86630"/>
                      <a:gd name="connsiteY7" fmla="*/ 10494 h 83948"/>
                      <a:gd name="connsiteX8" fmla="*/ 14108 w 86630"/>
                      <a:gd name="connsiteY8" fmla="*/ 10494 h 83948"/>
                      <a:gd name="connsiteX9" fmla="*/ 12359 w 86630"/>
                      <a:gd name="connsiteY9" fmla="*/ 48970 h 83948"/>
                      <a:gd name="connsiteX10" fmla="*/ 10610 w 86630"/>
                      <a:gd name="connsiteY10" fmla="*/ 83949 h 83948"/>
                      <a:gd name="connsiteX11" fmla="*/ 0 w 86630"/>
                      <a:gd name="connsiteY11" fmla="*/ 83949 h 83948"/>
                      <a:gd name="connsiteX12" fmla="*/ 5363 w 86630"/>
                      <a:gd name="connsiteY12" fmla="*/ 0 h 83948"/>
                      <a:gd name="connsiteX13" fmla="*/ 19471 w 86630"/>
                      <a:gd name="connsiteY13" fmla="*/ 0 h 83948"/>
                      <a:gd name="connsiteX14" fmla="*/ 33580 w 86630"/>
                      <a:gd name="connsiteY14" fmla="*/ 40226 h 83948"/>
                      <a:gd name="connsiteX15" fmla="*/ 42441 w 86630"/>
                      <a:gd name="connsiteY15" fmla="*/ 69957 h 83948"/>
                      <a:gd name="connsiteX16" fmla="*/ 42441 w 86630"/>
                      <a:gd name="connsiteY16" fmla="*/ 69957 h 83948"/>
                      <a:gd name="connsiteX17" fmla="*/ 53051 w 86630"/>
                      <a:gd name="connsiteY17" fmla="*/ 40226 h 83948"/>
                      <a:gd name="connsiteX18" fmla="*/ 67159 w 86630"/>
                      <a:gd name="connsiteY18" fmla="*/ 0 h 83948"/>
                      <a:gd name="connsiteX19" fmla="*/ 81267 w 86630"/>
                      <a:gd name="connsiteY19" fmla="*/ 0 h 83948"/>
                      <a:gd name="connsiteX20" fmla="*/ 86631 w 86630"/>
                      <a:gd name="connsiteY20" fmla="*/ 83949 h 83948"/>
                      <a:gd name="connsiteX21" fmla="*/ 76020 w 86630"/>
                      <a:gd name="connsiteY21" fmla="*/ 83949 h 83948"/>
                      <a:gd name="connsiteX22" fmla="*/ 74271 w 86630"/>
                      <a:gd name="connsiteY22" fmla="*/ 47221 h 83948"/>
                      <a:gd name="connsiteX23" fmla="*/ 74271 w 86630"/>
                      <a:gd name="connsiteY23" fmla="*/ 47221 h 83948"/>
                      <a:gd name="connsiteX24" fmla="*/ 74271 w 86630"/>
                      <a:gd name="connsiteY24" fmla="*/ 47221 h 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630" h="83948">
                        <a:moveTo>
                          <a:pt x="74271" y="47221"/>
                        </a:moveTo>
                        <a:cubicBezTo>
                          <a:pt x="72522" y="34979"/>
                          <a:pt x="72522" y="20987"/>
                          <a:pt x="72522" y="10494"/>
                        </a:cubicBezTo>
                        <a:lnTo>
                          <a:pt x="72522" y="10494"/>
                        </a:lnTo>
                        <a:cubicBezTo>
                          <a:pt x="69025" y="20987"/>
                          <a:pt x="65410" y="31481"/>
                          <a:pt x="61912" y="43723"/>
                        </a:cubicBezTo>
                        <a:cubicBezTo>
                          <a:pt x="45939" y="83949"/>
                          <a:pt x="45939" y="83949"/>
                          <a:pt x="45939" y="83949"/>
                        </a:cubicBezTo>
                        <a:cubicBezTo>
                          <a:pt x="37077" y="83949"/>
                          <a:pt x="37077" y="83949"/>
                          <a:pt x="37077" y="83949"/>
                        </a:cubicBezTo>
                        <a:cubicBezTo>
                          <a:pt x="24718" y="43723"/>
                          <a:pt x="24718" y="43723"/>
                          <a:pt x="24718" y="43723"/>
                        </a:cubicBezTo>
                        <a:cubicBezTo>
                          <a:pt x="19355" y="31481"/>
                          <a:pt x="15857" y="20987"/>
                          <a:pt x="14108" y="10494"/>
                        </a:cubicBezTo>
                        <a:lnTo>
                          <a:pt x="14108" y="10494"/>
                        </a:lnTo>
                        <a:cubicBezTo>
                          <a:pt x="14108" y="20987"/>
                          <a:pt x="12359" y="34979"/>
                          <a:pt x="12359" y="48970"/>
                        </a:cubicBezTo>
                        <a:cubicBezTo>
                          <a:pt x="10610" y="83949"/>
                          <a:pt x="10610" y="83949"/>
                          <a:pt x="10610" y="83949"/>
                        </a:cubicBezTo>
                        <a:cubicBezTo>
                          <a:pt x="0" y="83949"/>
                          <a:pt x="0" y="83949"/>
                          <a:pt x="0" y="83949"/>
                        </a:cubicBezTo>
                        <a:cubicBezTo>
                          <a:pt x="5363" y="0"/>
                          <a:pt x="5363" y="0"/>
                          <a:pt x="5363" y="0"/>
                        </a:cubicBezTo>
                        <a:cubicBezTo>
                          <a:pt x="19471" y="0"/>
                          <a:pt x="19471" y="0"/>
                          <a:pt x="19471" y="0"/>
                        </a:cubicBezTo>
                        <a:cubicBezTo>
                          <a:pt x="33580" y="40226"/>
                          <a:pt x="33580" y="40226"/>
                          <a:pt x="33580" y="40226"/>
                        </a:cubicBezTo>
                        <a:cubicBezTo>
                          <a:pt x="37077" y="50719"/>
                          <a:pt x="40692" y="61213"/>
                          <a:pt x="42441" y="69957"/>
                        </a:cubicBezTo>
                        <a:lnTo>
                          <a:pt x="42441" y="69957"/>
                        </a:lnTo>
                        <a:cubicBezTo>
                          <a:pt x="45939" y="61213"/>
                          <a:pt x="47804" y="50719"/>
                          <a:pt x="53051" y="40226"/>
                        </a:cubicBezTo>
                        <a:cubicBezTo>
                          <a:pt x="67159" y="0"/>
                          <a:pt x="67159" y="0"/>
                          <a:pt x="67159" y="0"/>
                        </a:cubicBezTo>
                        <a:cubicBezTo>
                          <a:pt x="81267" y="0"/>
                          <a:pt x="81267" y="0"/>
                          <a:pt x="81267" y="0"/>
                        </a:cubicBezTo>
                        <a:cubicBezTo>
                          <a:pt x="86631" y="83949"/>
                          <a:pt x="86631" y="83949"/>
                          <a:pt x="86631" y="83949"/>
                        </a:cubicBezTo>
                        <a:cubicBezTo>
                          <a:pt x="76020" y="83949"/>
                          <a:pt x="76020" y="83949"/>
                          <a:pt x="76020" y="83949"/>
                        </a:cubicBezTo>
                        <a:lnTo>
                          <a:pt x="74271" y="47221"/>
                        </a:lnTo>
                        <a:lnTo>
                          <a:pt x="74271" y="47221"/>
                        </a:lnTo>
                        <a:lnTo>
                          <a:pt x="74271" y="47221"/>
                        </a:lnTo>
                        <a:close/>
                      </a:path>
                    </a:pathLst>
                  </a:custGeom>
                  <a:solidFill>
                    <a:schemeClr val="accent1"/>
                  </a:solidFill>
                  <a:ln w="11650" cap="flat">
                    <a:noFill/>
                    <a:prstDash val="solid"/>
                    <a:miter/>
                  </a:ln>
                </p:spPr>
                <p:txBody>
                  <a:bodyPr rtlCol="0" anchor="ctr"/>
                  <a:lstStyle/>
                  <a:p>
                    <a:endParaRPr lang="en-US" b="1"/>
                  </a:p>
                </p:txBody>
              </p:sp>
              <p:sp>
                <p:nvSpPr>
                  <p:cNvPr id="240" name="Freeform: Shape 239">
                    <a:extLst>
                      <a:ext uri="{FF2B5EF4-FFF2-40B4-BE49-F238E27FC236}">
                        <a16:creationId xmlns:a16="http://schemas.microsoft.com/office/drawing/2014/main" id="{19C1C532-CCE0-4330-835A-84220A4865EC}"/>
                      </a:ext>
                    </a:extLst>
                  </p:cNvPr>
                  <p:cNvSpPr/>
                  <p:nvPr/>
                </p:nvSpPr>
                <p:spPr>
                  <a:xfrm>
                    <a:off x="5205963" y="2457837"/>
                    <a:ext cx="62937" cy="76387"/>
                  </a:xfrm>
                  <a:custGeom>
                    <a:avLst/>
                    <a:gdLst>
                      <a:gd name="connsiteX0" fmla="*/ 71357 w 71473"/>
                      <a:gd name="connsiteY0" fmla="*/ 81500 h 86747"/>
                      <a:gd name="connsiteX1" fmla="*/ 44540 w 71473"/>
                      <a:gd name="connsiteY1" fmla="*/ 86747 h 86747"/>
                      <a:gd name="connsiteX2" fmla="*/ 12476 w 71473"/>
                      <a:gd name="connsiteY2" fmla="*/ 74621 h 86747"/>
                      <a:gd name="connsiteX3" fmla="*/ 0 w 71473"/>
                      <a:gd name="connsiteY3" fmla="*/ 43374 h 86747"/>
                      <a:gd name="connsiteX4" fmla="*/ 46405 w 71473"/>
                      <a:gd name="connsiteY4" fmla="*/ 0 h 86747"/>
                      <a:gd name="connsiteX5" fmla="*/ 67859 w 71473"/>
                      <a:gd name="connsiteY5" fmla="*/ 5247 h 86747"/>
                      <a:gd name="connsiteX6" fmla="*/ 66110 w 71473"/>
                      <a:gd name="connsiteY6" fmla="*/ 13875 h 86747"/>
                      <a:gd name="connsiteX7" fmla="*/ 46522 w 71473"/>
                      <a:gd name="connsiteY7" fmla="*/ 10377 h 86747"/>
                      <a:gd name="connsiteX8" fmla="*/ 12592 w 71473"/>
                      <a:gd name="connsiteY8" fmla="*/ 43374 h 86747"/>
                      <a:gd name="connsiteX9" fmla="*/ 44656 w 71473"/>
                      <a:gd name="connsiteY9" fmla="*/ 78119 h 86747"/>
                      <a:gd name="connsiteX10" fmla="*/ 60746 w 71473"/>
                      <a:gd name="connsiteY10" fmla="*/ 74621 h 86747"/>
                      <a:gd name="connsiteX11" fmla="*/ 60746 w 71473"/>
                      <a:gd name="connsiteY11" fmla="*/ 50369 h 86747"/>
                      <a:gd name="connsiteX12" fmla="*/ 42907 w 71473"/>
                      <a:gd name="connsiteY12" fmla="*/ 50369 h 86747"/>
                      <a:gd name="connsiteX13" fmla="*/ 42907 w 71473"/>
                      <a:gd name="connsiteY13" fmla="*/ 41741 h 86747"/>
                      <a:gd name="connsiteX14" fmla="*/ 71473 w 71473"/>
                      <a:gd name="connsiteY14" fmla="*/ 41741 h 86747"/>
                      <a:gd name="connsiteX15" fmla="*/ 71473 w 71473"/>
                      <a:gd name="connsiteY15" fmla="*/ 81500 h 86747"/>
                      <a:gd name="connsiteX16" fmla="*/ 71357 w 71473"/>
                      <a:gd name="connsiteY16" fmla="*/ 81500 h 86747"/>
                      <a:gd name="connsiteX17" fmla="*/ 71357 w 71473"/>
                      <a:gd name="connsiteY17" fmla="*/ 81500 h 8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473" h="86747">
                        <a:moveTo>
                          <a:pt x="71357" y="81500"/>
                        </a:moveTo>
                        <a:cubicBezTo>
                          <a:pt x="65993" y="83249"/>
                          <a:pt x="57132" y="86747"/>
                          <a:pt x="44540" y="86747"/>
                        </a:cubicBezTo>
                        <a:cubicBezTo>
                          <a:pt x="32064" y="86747"/>
                          <a:pt x="21337" y="83249"/>
                          <a:pt x="12476" y="74621"/>
                        </a:cubicBezTo>
                        <a:cubicBezTo>
                          <a:pt x="5363" y="67626"/>
                          <a:pt x="0" y="57249"/>
                          <a:pt x="0" y="43374"/>
                        </a:cubicBezTo>
                        <a:cubicBezTo>
                          <a:pt x="0" y="19122"/>
                          <a:pt x="17839" y="0"/>
                          <a:pt x="46405" y="0"/>
                        </a:cubicBezTo>
                        <a:cubicBezTo>
                          <a:pt x="57132" y="0"/>
                          <a:pt x="64244" y="1749"/>
                          <a:pt x="67859" y="5247"/>
                        </a:cubicBezTo>
                        <a:cubicBezTo>
                          <a:pt x="66110" y="13875"/>
                          <a:pt x="66110" y="13875"/>
                          <a:pt x="66110" y="13875"/>
                        </a:cubicBezTo>
                        <a:cubicBezTo>
                          <a:pt x="60746" y="10377"/>
                          <a:pt x="55383" y="10377"/>
                          <a:pt x="46522" y="10377"/>
                        </a:cubicBezTo>
                        <a:cubicBezTo>
                          <a:pt x="25068" y="10377"/>
                          <a:pt x="12592" y="22503"/>
                          <a:pt x="12592" y="43374"/>
                        </a:cubicBezTo>
                        <a:cubicBezTo>
                          <a:pt x="12592" y="64244"/>
                          <a:pt x="25068" y="78119"/>
                          <a:pt x="44656" y="78119"/>
                        </a:cubicBezTo>
                        <a:cubicBezTo>
                          <a:pt x="53634" y="78119"/>
                          <a:pt x="57132" y="76370"/>
                          <a:pt x="60746" y="74621"/>
                        </a:cubicBezTo>
                        <a:cubicBezTo>
                          <a:pt x="60746" y="50369"/>
                          <a:pt x="60746" y="50369"/>
                          <a:pt x="60746" y="50369"/>
                        </a:cubicBezTo>
                        <a:cubicBezTo>
                          <a:pt x="42907" y="50369"/>
                          <a:pt x="42907" y="50369"/>
                          <a:pt x="42907" y="50369"/>
                        </a:cubicBezTo>
                        <a:cubicBezTo>
                          <a:pt x="42907" y="41741"/>
                          <a:pt x="42907" y="41741"/>
                          <a:pt x="42907" y="41741"/>
                        </a:cubicBezTo>
                        <a:cubicBezTo>
                          <a:pt x="71473" y="41741"/>
                          <a:pt x="71473" y="41741"/>
                          <a:pt x="71473" y="41741"/>
                        </a:cubicBezTo>
                        <a:lnTo>
                          <a:pt x="71473" y="81500"/>
                        </a:lnTo>
                        <a:lnTo>
                          <a:pt x="71357" y="81500"/>
                        </a:lnTo>
                        <a:lnTo>
                          <a:pt x="71357" y="81500"/>
                        </a:lnTo>
                        <a:close/>
                      </a:path>
                    </a:pathLst>
                  </a:custGeom>
                  <a:solidFill>
                    <a:schemeClr val="accent1"/>
                  </a:solidFill>
                  <a:ln w="11650" cap="flat">
                    <a:noFill/>
                    <a:prstDash val="solid"/>
                    <a:miter/>
                  </a:ln>
                </p:spPr>
                <p:txBody>
                  <a:bodyPr rtlCol="0" anchor="ctr"/>
                  <a:lstStyle/>
                  <a:p>
                    <a:endParaRPr lang="en-US" b="1"/>
                  </a:p>
                </p:txBody>
              </p:sp>
            </p:grpSp>
          </p:grpSp>
          <p:grpSp>
            <p:nvGrpSpPr>
              <p:cNvPr id="193" name="Group 192">
                <a:extLst>
                  <a:ext uri="{FF2B5EF4-FFF2-40B4-BE49-F238E27FC236}">
                    <a16:creationId xmlns:a16="http://schemas.microsoft.com/office/drawing/2014/main" id="{342BC2FE-2E4D-42A7-B72D-B862D712A629}"/>
                  </a:ext>
                </a:extLst>
              </p:cNvPr>
              <p:cNvGrpSpPr/>
              <p:nvPr/>
            </p:nvGrpSpPr>
            <p:grpSpPr>
              <a:xfrm>
                <a:off x="1096156" y="3103637"/>
                <a:ext cx="296603" cy="255184"/>
                <a:chOff x="4478217" y="3636906"/>
                <a:chExt cx="387233" cy="333160"/>
              </a:xfrm>
            </p:grpSpPr>
            <p:sp>
              <p:nvSpPr>
                <p:cNvPr id="200" name="Rectangle 199">
                  <a:extLst>
                    <a:ext uri="{FF2B5EF4-FFF2-40B4-BE49-F238E27FC236}">
                      <a16:creationId xmlns:a16="http://schemas.microsoft.com/office/drawing/2014/main" id="{B69F76FC-1B0A-4424-ADE8-3C1BBD56F004}"/>
                    </a:ext>
                  </a:extLst>
                </p:cNvPr>
                <p:cNvSpPr/>
                <p:nvPr/>
              </p:nvSpPr>
              <p:spPr bwMode="auto">
                <a:xfrm>
                  <a:off x="4478217" y="3636907"/>
                  <a:ext cx="387233" cy="3004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a:extLst>
                    <a:ext uri="{FF2B5EF4-FFF2-40B4-BE49-F238E27FC236}">
                      <a16:creationId xmlns:a16="http://schemas.microsoft.com/office/drawing/2014/main" id="{B1576448-9B8A-4A71-8D54-64C60AC99157}"/>
                    </a:ext>
                  </a:extLst>
                </p:cNvPr>
                <p:cNvGrpSpPr/>
                <p:nvPr/>
              </p:nvGrpSpPr>
              <p:grpSpPr>
                <a:xfrm>
                  <a:off x="4483406" y="3636906"/>
                  <a:ext cx="376854" cy="333160"/>
                  <a:chOff x="4421149" y="3636906"/>
                  <a:chExt cx="340045" cy="300619"/>
                </a:xfrm>
              </p:grpSpPr>
              <p:sp>
                <p:nvSpPr>
                  <p:cNvPr id="202" name="Freeform: Shape 201">
                    <a:extLst>
                      <a:ext uri="{FF2B5EF4-FFF2-40B4-BE49-F238E27FC236}">
                        <a16:creationId xmlns:a16="http://schemas.microsoft.com/office/drawing/2014/main" id="{29FE1261-131B-4E47-A498-7C725D852D58}"/>
                      </a:ext>
                    </a:extLst>
                  </p:cNvPr>
                  <p:cNvSpPr/>
                  <p:nvPr/>
                </p:nvSpPr>
                <p:spPr>
                  <a:xfrm>
                    <a:off x="4421149" y="3662779"/>
                    <a:ext cx="340045" cy="274746"/>
                  </a:xfrm>
                  <a:custGeom>
                    <a:avLst/>
                    <a:gdLst>
                      <a:gd name="connsiteX0" fmla="*/ 0 w 386165"/>
                      <a:gd name="connsiteY0" fmla="*/ 0 h 312010"/>
                      <a:gd name="connsiteX1" fmla="*/ 386165 w 386165"/>
                      <a:gd name="connsiteY1" fmla="*/ 0 h 312010"/>
                      <a:gd name="connsiteX2" fmla="*/ 386165 w 386165"/>
                      <a:gd name="connsiteY2" fmla="*/ 312010 h 312010"/>
                      <a:gd name="connsiteX3" fmla="*/ 0 w 386165"/>
                      <a:gd name="connsiteY3" fmla="*/ 312010 h 312010"/>
                      <a:gd name="connsiteX4" fmla="*/ 0 w 386165"/>
                      <a:gd name="connsiteY4" fmla="*/ 0 h 31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65" h="312010">
                        <a:moveTo>
                          <a:pt x="0" y="0"/>
                        </a:moveTo>
                        <a:lnTo>
                          <a:pt x="386165" y="0"/>
                        </a:lnTo>
                        <a:lnTo>
                          <a:pt x="386165" y="312010"/>
                        </a:lnTo>
                        <a:lnTo>
                          <a:pt x="0" y="312010"/>
                        </a:lnTo>
                        <a:lnTo>
                          <a:pt x="0" y="0"/>
                        </a:lnTo>
                        <a:close/>
                      </a:path>
                    </a:pathLst>
                  </a:custGeom>
                  <a:solidFill>
                    <a:srgbClr val="FFFFFF"/>
                  </a:solidFill>
                  <a:ln w="1165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891B780-77D9-4520-82D9-8F8AF4CF4CB0}"/>
                      </a:ext>
                    </a:extLst>
                  </p:cNvPr>
                  <p:cNvSpPr/>
                  <p:nvPr/>
                </p:nvSpPr>
                <p:spPr>
                  <a:xfrm>
                    <a:off x="4456878" y="3636906"/>
                    <a:ext cx="23408" cy="49282"/>
                  </a:xfrm>
                  <a:custGeom>
                    <a:avLst/>
                    <a:gdLst>
                      <a:gd name="connsiteX0" fmla="*/ 0 w 26583"/>
                      <a:gd name="connsiteY0" fmla="*/ 0 h 55966"/>
                      <a:gd name="connsiteX1" fmla="*/ 26584 w 26583"/>
                      <a:gd name="connsiteY1" fmla="*/ 0 h 55966"/>
                      <a:gd name="connsiteX2" fmla="*/ 26584 w 26583"/>
                      <a:gd name="connsiteY2" fmla="*/ 55966 h 55966"/>
                      <a:gd name="connsiteX3" fmla="*/ 0 w 26583"/>
                      <a:gd name="connsiteY3" fmla="*/ 55966 h 55966"/>
                      <a:gd name="connsiteX4" fmla="*/ 0 w 26583"/>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3" h="55966">
                        <a:moveTo>
                          <a:pt x="0" y="0"/>
                        </a:moveTo>
                        <a:lnTo>
                          <a:pt x="26584" y="0"/>
                        </a:lnTo>
                        <a:lnTo>
                          <a:pt x="26584"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8438247-A069-4DB1-8E90-07AD52DD9DDF}"/>
                      </a:ext>
                    </a:extLst>
                  </p:cNvPr>
                  <p:cNvSpPr/>
                  <p:nvPr/>
                </p:nvSpPr>
                <p:spPr>
                  <a:xfrm>
                    <a:off x="4506160"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6FA33F-5B5E-4EC6-807D-D50BF2EE68CA}"/>
                      </a:ext>
                    </a:extLst>
                  </p:cNvPr>
                  <p:cNvSpPr/>
                  <p:nvPr/>
                </p:nvSpPr>
                <p:spPr>
                  <a:xfrm>
                    <a:off x="4555442"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E7A19DB-B396-45B1-BD8F-B9A65A2A0A96}"/>
                      </a:ext>
                    </a:extLst>
                  </p:cNvPr>
                  <p:cNvSpPr/>
                  <p:nvPr/>
                </p:nvSpPr>
                <p:spPr>
                  <a:xfrm>
                    <a:off x="460472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DB94AE9-5BD1-4A58-BE52-1B84B55EA854}"/>
                      </a:ext>
                    </a:extLst>
                  </p:cNvPr>
                  <p:cNvSpPr/>
                  <p:nvPr/>
                </p:nvSpPr>
                <p:spPr>
                  <a:xfrm>
                    <a:off x="465277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23EFC73-8888-4BA3-9420-0C2FB080839C}"/>
                      </a:ext>
                    </a:extLst>
                  </p:cNvPr>
                  <p:cNvSpPr/>
                  <p:nvPr/>
                </p:nvSpPr>
                <p:spPr>
                  <a:xfrm>
                    <a:off x="4702056"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BAFEA86-D0A9-4FC7-ACAA-B4C37394A977}"/>
                      </a:ext>
                    </a:extLst>
                  </p:cNvPr>
                  <p:cNvSpPr/>
                  <p:nvPr/>
                </p:nvSpPr>
                <p:spPr>
                  <a:xfrm>
                    <a:off x="4469198" y="3746558"/>
                    <a:ext cx="49281" cy="46817"/>
                  </a:xfrm>
                  <a:custGeom>
                    <a:avLst/>
                    <a:gdLst>
                      <a:gd name="connsiteX0" fmla="*/ 0 w 55965"/>
                      <a:gd name="connsiteY0" fmla="*/ 0 h 53167"/>
                      <a:gd name="connsiteX1" fmla="*/ 55966 w 55965"/>
                      <a:gd name="connsiteY1" fmla="*/ 0 h 53167"/>
                      <a:gd name="connsiteX2" fmla="*/ 55966 w 55965"/>
                      <a:gd name="connsiteY2" fmla="*/ 53168 h 53167"/>
                      <a:gd name="connsiteX3" fmla="*/ 0 w 55965"/>
                      <a:gd name="connsiteY3" fmla="*/ 53168 h 53167"/>
                      <a:gd name="connsiteX4" fmla="*/ 0 w 55965"/>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3167">
                        <a:moveTo>
                          <a:pt x="0" y="0"/>
                        </a:moveTo>
                        <a:lnTo>
                          <a:pt x="55966" y="0"/>
                        </a:lnTo>
                        <a:lnTo>
                          <a:pt x="55966"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FAA0A80B-B4AD-4258-8CF0-F6E346FEEF13}"/>
                      </a:ext>
                    </a:extLst>
                  </p:cNvPr>
                  <p:cNvSpPr/>
                  <p:nvPr/>
                </p:nvSpPr>
                <p:spPr>
                  <a:xfrm>
                    <a:off x="4566530"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ED749A1C-B7ED-4162-B985-26A64EC760F9}"/>
                      </a:ext>
                    </a:extLst>
                  </p:cNvPr>
                  <p:cNvSpPr/>
                  <p:nvPr/>
                </p:nvSpPr>
                <p:spPr>
                  <a:xfrm>
                    <a:off x="4663862"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0D4495D-6E90-4534-AFC8-C854F29F2282}"/>
                      </a:ext>
                    </a:extLst>
                  </p:cNvPr>
                  <p:cNvSpPr/>
                  <p:nvPr/>
                </p:nvSpPr>
                <p:spPr>
                  <a:xfrm>
                    <a:off x="4469198" y="3832801"/>
                    <a:ext cx="49281" cy="48049"/>
                  </a:xfrm>
                  <a:custGeom>
                    <a:avLst/>
                    <a:gdLst>
                      <a:gd name="connsiteX0" fmla="*/ 0 w 55965"/>
                      <a:gd name="connsiteY0" fmla="*/ 0 h 54566"/>
                      <a:gd name="connsiteX1" fmla="*/ 55966 w 55965"/>
                      <a:gd name="connsiteY1" fmla="*/ 0 h 54566"/>
                      <a:gd name="connsiteX2" fmla="*/ 55966 w 55965"/>
                      <a:gd name="connsiteY2" fmla="*/ 54567 h 54566"/>
                      <a:gd name="connsiteX3" fmla="*/ 0 w 55965"/>
                      <a:gd name="connsiteY3" fmla="*/ 54567 h 54566"/>
                      <a:gd name="connsiteX4" fmla="*/ 0 w 55965"/>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4566">
                        <a:moveTo>
                          <a:pt x="0" y="0"/>
                        </a:moveTo>
                        <a:lnTo>
                          <a:pt x="55966" y="0"/>
                        </a:lnTo>
                        <a:lnTo>
                          <a:pt x="55966"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60599F7-E694-47DA-B7F5-787116C8D32C}"/>
                      </a:ext>
                    </a:extLst>
                  </p:cNvPr>
                  <p:cNvSpPr/>
                  <p:nvPr/>
                </p:nvSpPr>
                <p:spPr>
                  <a:xfrm>
                    <a:off x="4566530"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C615D54-E551-4EEA-88CB-896A516F37D6}"/>
                      </a:ext>
                    </a:extLst>
                  </p:cNvPr>
                  <p:cNvSpPr/>
                  <p:nvPr/>
                </p:nvSpPr>
                <p:spPr>
                  <a:xfrm>
                    <a:off x="4663862"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grpSp>
          </p:grpSp>
          <p:grpSp>
            <p:nvGrpSpPr>
              <p:cNvPr id="194" name="Group 193">
                <a:extLst>
                  <a:ext uri="{FF2B5EF4-FFF2-40B4-BE49-F238E27FC236}">
                    <a16:creationId xmlns:a16="http://schemas.microsoft.com/office/drawing/2014/main" id="{C9BEF424-55C4-4A45-9189-1B67C4AFFE8B}"/>
                  </a:ext>
                </a:extLst>
              </p:cNvPr>
              <p:cNvGrpSpPr/>
              <p:nvPr/>
            </p:nvGrpSpPr>
            <p:grpSpPr>
              <a:xfrm>
                <a:off x="3292929" y="2901106"/>
                <a:ext cx="261005" cy="240039"/>
                <a:chOff x="-3195117" y="6200484"/>
                <a:chExt cx="238055" cy="218933"/>
              </a:xfrm>
            </p:grpSpPr>
            <p:sp>
              <p:nvSpPr>
                <p:cNvPr id="195" name="Oval 167">
                  <a:extLst>
                    <a:ext uri="{FF2B5EF4-FFF2-40B4-BE49-F238E27FC236}">
                      <a16:creationId xmlns:a16="http://schemas.microsoft.com/office/drawing/2014/main" id="{02039B16-D860-4BF9-B37F-4C6999841E9B}"/>
                    </a:ext>
                  </a:extLst>
                </p:cNvPr>
                <p:cNvSpPr>
                  <a:spLocks noChangeArrowheads="1"/>
                </p:cNvSpPr>
                <p:nvPr/>
              </p:nvSpPr>
              <p:spPr bwMode="auto">
                <a:xfrm>
                  <a:off x="-3195117" y="6200484"/>
                  <a:ext cx="218273" cy="218932"/>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6" name="Oval 168">
                  <a:extLst>
                    <a:ext uri="{FF2B5EF4-FFF2-40B4-BE49-F238E27FC236}">
                      <a16:creationId xmlns:a16="http://schemas.microsoft.com/office/drawing/2014/main" id="{719C3500-E2C0-41F5-A205-E052751BE4C9}"/>
                    </a:ext>
                  </a:extLst>
                </p:cNvPr>
                <p:cNvSpPr>
                  <a:spLocks noChangeArrowheads="1"/>
                </p:cNvSpPr>
                <p:nvPr/>
              </p:nvSpPr>
              <p:spPr bwMode="auto">
                <a:xfrm>
                  <a:off x="-3048064" y="6329294"/>
                  <a:ext cx="91002" cy="90123"/>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7" name="Freeform 169">
                  <a:extLst>
                    <a:ext uri="{FF2B5EF4-FFF2-40B4-BE49-F238E27FC236}">
                      <a16:creationId xmlns:a16="http://schemas.microsoft.com/office/drawing/2014/main" id="{50655309-0DF0-476F-9ABB-92CA7DEB9B80}"/>
                    </a:ext>
                  </a:extLst>
                </p:cNvPr>
                <p:cNvSpPr>
                  <a:spLocks/>
                </p:cNvSpPr>
                <p:nvPr/>
              </p:nvSpPr>
              <p:spPr bwMode="auto">
                <a:xfrm>
                  <a:off x="-3028281" y="6358968"/>
                  <a:ext cx="50337" cy="36709"/>
                </a:xfrm>
                <a:custGeom>
                  <a:avLst/>
                  <a:gdLst>
                    <a:gd name="T0" fmla="*/ 95 w 229"/>
                    <a:gd name="T1" fmla="*/ 167 h 167"/>
                    <a:gd name="T2" fmla="*/ 0 w 229"/>
                    <a:gd name="T3" fmla="*/ 72 h 167"/>
                    <a:gd name="T4" fmla="*/ 32 w 229"/>
                    <a:gd name="T5" fmla="*/ 40 h 167"/>
                    <a:gd name="T6" fmla="*/ 95 w 229"/>
                    <a:gd name="T7" fmla="*/ 103 h 167"/>
                    <a:gd name="T8" fmla="*/ 198 w 229"/>
                    <a:gd name="T9" fmla="*/ 0 h 167"/>
                    <a:gd name="T10" fmla="*/ 229 w 229"/>
                    <a:gd name="T11" fmla="*/ 31 h 167"/>
                    <a:gd name="T12" fmla="*/ 95 w 229"/>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229" h="167">
                      <a:moveTo>
                        <a:pt x="95" y="167"/>
                      </a:moveTo>
                      <a:lnTo>
                        <a:pt x="0" y="72"/>
                      </a:lnTo>
                      <a:lnTo>
                        <a:pt x="32" y="40"/>
                      </a:lnTo>
                      <a:lnTo>
                        <a:pt x="95" y="103"/>
                      </a:lnTo>
                      <a:lnTo>
                        <a:pt x="198" y="0"/>
                      </a:lnTo>
                      <a:lnTo>
                        <a:pt x="229" y="31"/>
                      </a:lnTo>
                      <a:lnTo>
                        <a:pt x="95"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8" name="Freeform 170">
                  <a:extLst>
                    <a:ext uri="{FF2B5EF4-FFF2-40B4-BE49-F238E27FC236}">
                      <a16:creationId xmlns:a16="http://schemas.microsoft.com/office/drawing/2014/main" id="{5B347A68-8FE0-4282-92D4-065D9C56AE35}"/>
                    </a:ext>
                  </a:extLst>
                </p:cNvPr>
                <p:cNvSpPr>
                  <a:spLocks noEditPoints="1"/>
                </p:cNvSpPr>
                <p:nvPr/>
              </p:nvSpPr>
              <p:spPr bwMode="auto">
                <a:xfrm>
                  <a:off x="-3130053" y="6285551"/>
                  <a:ext cx="42424" cy="52535"/>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9" name="Freeform 171">
                  <a:extLst>
                    <a:ext uri="{FF2B5EF4-FFF2-40B4-BE49-F238E27FC236}">
                      <a16:creationId xmlns:a16="http://schemas.microsoft.com/office/drawing/2014/main" id="{66DC8EA1-3DC7-4180-A91E-FED3458F027B}"/>
                    </a:ext>
                  </a:extLst>
                </p:cNvPr>
                <p:cNvSpPr>
                  <a:spLocks/>
                </p:cNvSpPr>
                <p:nvPr/>
              </p:nvSpPr>
              <p:spPr bwMode="auto">
                <a:xfrm>
                  <a:off x="-3081695" y="6284672"/>
                  <a:ext cx="31653" cy="53414"/>
                </a:xfrm>
                <a:custGeom>
                  <a:avLst/>
                  <a:gdLst>
                    <a:gd name="T0" fmla="*/ 2 w 32"/>
                    <a:gd name="T1" fmla="*/ 45 h 54"/>
                    <a:gd name="T2" fmla="*/ 14 w 32"/>
                    <a:gd name="T3" fmla="*/ 49 h 54"/>
                    <a:gd name="T4" fmla="*/ 25 w 32"/>
                    <a:gd name="T5" fmla="*/ 40 h 54"/>
                    <a:gd name="T6" fmla="*/ 15 w 32"/>
                    <a:gd name="T7" fmla="*/ 29 h 54"/>
                    <a:gd name="T8" fmla="*/ 1 w 32"/>
                    <a:gd name="T9" fmla="*/ 14 h 54"/>
                    <a:gd name="T10" fmla="*/ 18 w 32"/>
                    <a:gd name="T11" fmla="*/ 0 h 54"/>
                    <a:gd name="T12" fmla="*/ 30 w 32"/>
                    <a:gd name="T13" fmla="*/ 3 h 54"/>
                    <a:gd name="T14" fmla="*/ 28 w 32"/>
                    <a:gd name="T15" fmla="*/ 8 h 54"/>
                    <a:gd name="T16" fmla="*/ 18 w 32"/>
                    <a:gd name="T17" fmla="*/ 6 h 54"/>
                    <a:gd name="T18" fmla="*/ 8 w 32"/>
                    <a:gd name="T19" fmla="*/ 14 h 54"/>
                    <a:gd name="T20" fmla="*/ 19 w 32"/>
                    <a:gd name="T21" fmla="*/ 24 h 54"/>
                    <a:gd name="T22" fmla="*/ 32 w 32"/>
                    <a:gd name="T23" fmla="*/ 39 h 54"/>
                    <a:gd name="T24" fmla="*/ 14 w 32"/>
                    <a:gd name="T25" fmla="*/ 54 h 54"/>
                    <a:gd name="T26" fmla="*/ 0 w 32"/>
                    <a:gd name="T27" fmla="*/ 51 h 54"/>
                    <a:gd name="T28" fmla="*/ 2 w 32"/>
                    <a:gd name="T29"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54">
                      <a:moveTo>
                        <a:pt x="2" y="45"/>
                      </a:moveTo>
                      <a:cubicBezTo>
                        <a:pt x="5" y="47"/>
                        <a:pt x="9" y="49"/>
                        <a:pt x="14" y="49"/>
                      </a:cubicBezTo>
                      <a:cubicBezTo>
                        <a:pt x="21" y="49"/>
                        <a:pt x="25" y="45"/>
                        <a:pt x="25" y="40"/>
                      </a:cubicBezTo>
                      <a:cubicBezTo>
                        <a:pt x="25" y="35"/>
                        <a:pt x="22" y="32"/>
                        <a:pt x="15" y="29"/>
                      </a:cubicBezTo>
                      <a:cubicBezTo>
                        <a:pt x="7" y="26"/>
                        <a:pt x="1" y="22"/>
                        <a:pt x="1" y="14"/>
                      </a:cubicBezTo>
                      <a:cubicBezTo>
                        <a:pt x="1" y="6"/>
                        <a:pt x="8" y="0"/>
                        <a:pt x="18" y="0"/>
                      </a:cubicBezTo>
                      <a:cubicBezTo>
                        <a:pt x="24" y="0"/>
                        <a:pt x="28" y="1"/>
                        <a:pt x="30" y="3"/>
                      </a:cubicBezTo>
                      <a:cubicBezTo>
                        <a:pt x="28" y="8"/>
                        <a:pt x="28" y="8"/>
                        <a:pt x="28" y="8"/>
                      </a:cubicBezTo>
                      <a:cubicBezTo>
                        <a:pt x="26" y="7"/>
                        <a:pt x="23" y="6"/>
                        <a:pt x="18" y="6"/>
                      </a:cubicBezTo>
                      <a:cubicBezTo>
                        <a:pt x="11" y="6"/>
                        <a:pt x="8" y="10"/>
                        <a:pt x="8" y="14"/>
                      </a:cubicBezTo>
                      <a:cubicBezTo>
                        <a:pt x="8" y="19"/>
                        <a:pt x="11" y="21"/>
                        <a:pt x="19" y="24"/>
                      </a:cubicBezTo>
                      <a:cubicBezTo>
                        <a:pt x="27" y="27"/>
                        <a:pt x="32" y="31"/>
                        <a:pt x="32" y="39"/>
                      </a:cubicBezTo>
                      <a:cubicBezTo>
                        <a:pt x="32" y="47"/>
                        <a:pt x="26" y="54"/>
                        <a:pt x="14" y="54"/>
                      </a:cubicBezTo>
                      <a:cubicBezTo>
                        <a:pt x="8" y="54"/>
                        <a:pt x="3" y="53"/>
                        <a:pt x="0" y="51"/>
                      </a:cubicBezTo>
                      <a:lnTo>
                        <a:pt x="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260" name="Arc 259">
              <a:extLst>
                <a:ext uri="{FF2B5EF4-FFF2-40B4-BE49-F238E27FC236}">
                  <a16:creationId xmlns:a16="http://schemas.microsoft.com/office/drawing/2014/main" id="{635FDB0F-30CA-46E4-80A3-77E6CB1DCED1}"/>
                </a:ext>
              </a:extLst>
            </p:cNvPr>
            <p:cNvSpPr/>
            <p:nvPr/>
          </p:nvSpPr>
          <p:spPr>
            <a:xfrm>
              <a:off x="3763727" y="968086"/>
              <a:ext cx="4585054" cy="4572925"/>
            </a:xfrm>
            <a:prstGeom prst="arc">
              <a:avLst>
                <a:gd name="adj1" fmla="val 18654528"/>
                <a:gd name="adj2" fmla="val 5378045"/>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5" name="TextBox 4">
            <a:extLst>
              <a:ext uri="{FF2B5EF4-FFF2-40B4-BE49-F238E27FC236}">
                <a16:creationId xmlns:a16="http://schemas.microsoft.com/office/drawing/2014/main" id="{CC1798FE-38A3-46B1-80EE-EAE5E44B98C7}"/>
              </a:ext>
            </a:extLst>
          </p:cNvPr>
          <p:cNvSpPr txBox="1"/>
          <p:nvPr/>
        </p:nvSpPr>
        <p:spPr>
          <a:xfrm>
            <a:off x="313661" y="903635"/>
            <a:ext cx="11736125" cy="572464"/>
          </a:xfrm>
          <a:prstGeom prst="rect">
            <a:avLst/>
          </a:prstGeom>
          <a:noFill/>
        </p:spPr>
        <p:txBody>
          <a:bodyPr wrap="square" lIns="182880" tIns="146304" rIns="182880" bIns="146304" rtlCol="0">
            <a:spAutoFit/>
          </a:bodyPr>
          <a:lstStyle/>
          <a:p>
            <a:pPr>
              <a:lnSpc>
                <a:spcPct val="90000"/>
              </a:lnSpc>
              <a:spcAft>
                <a:spcPts val="600"/>
              </a:spcAft>
            </a:pPr>
            <a:r>
              <a:rPr kumimoji="0" lang="en-US" sz="2000" b="0" i="0" u="none" strike="noStrike" kern="1200" cap="none" spc="-100" normalizeH="0" baseline="0" noProof="0" dirty="0">
                <a:ln w="3175">
                  <a:noFill/>
                </a:ln>
                <a:effectLst/>
                <a:uLnTx/>
                <a:uFillTx/>
                <a:latin typeface="Segoe UI Semibold"/>
                <a:ea typeface="+mn-ea"/>
                <a:cs typeface="Segoe UI" pitchFamily="34" charset="0"/>
              </a:rPr>
              <a:t>Supporting tech skills education across the globe</a:t>
            </a:r>
            <a:endParaRPr lang="it-IT" sz="2000" dirty="0" err="1"/>
          </a:p>
        </p:txBody>
      </p:sp>
    </p:spTree>
    <p:extLst>
      <p:ext uri="{BB962C8B-B14F-4D97-AF65-F5344CB8AC3E}">
        <p14:creationId xmlns:p14="http://schemas.microsoft.com/office/powerpoint/2010/main" val="4429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726828"/>
            <a:ext cx="11655840" cy="471832"/>
          </a:xfrm>
        </p:spPr>
        <p:txBody>
          <a:bodyPr/>
          <a:lstStyle/>
          <a:p>
            <a:r>
              <a:rPr lang="en-US" sz="2800" dirty="0"/>
              <a:t>Get started today </a:t>
            </a:r>
          </a:p>
        </p:txBody>
      </p:sp>
      <p:sp>
        <p:nvSpPr>
          <p:cNvPr id="156" name="Text Placeholder 2">
            <a:extLst>
              <a:ext uri="{FF2B5EF4-FFF2-40B4-BE49-F238E27FC236}">
                <a16:creationId xmlns:a16="http://schemas.microsoft.com/office/drawing/2014/main" id="{F32FCC96-CD9E-47A9-9BB6-F915B0AC757C}"/>
              </a:ext>
            </a:extLst>
          </p:cNvPr>
          <p:cNvSpPr txBox="1">
            <a:spLocks/>
          </p:cNvSpPr>
          <p:nvPr/>
        </p:nvSpPr>
        <p:spPr>
          <a:xfrm>
            <a:off x="457199" y="1309978"/>
            <a:ext cx="7374836" cy="615553"/>
          </a:xfrm>
          <a:prstGeom prst="rect">
            <a:avLst/>
          </a:prstGeom>
          <a:noFill/>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Build students’ technical skills while establishing a relationship with Microsoft</a:t>
            </a:r>
            <a:endParaRPr kumimoji="0" lang="en-US" sz="2000" b="0" i="0" u="none" strike="noStrike" kern="1200" cap="none" spc="0" normalizeH="0" baseline="0" noProof="0" dirty="0">
              <a:ln w="3175">
                <a:noFill/>
              </a:ln>
              <a:solidFill>
                <a:srgbClr val="1A1A1A"/>
              </a:solidFill>
              <a:effectLst/>
              <a:uLnTx/>
              <a:uFillTx/>
              <a:latin typeface="Segoe UI Semibold"/>
              <a:ea typeface="+mn-ea"/>
              <a:cs typeface="Segoe UI Semibold" panose="020B0702040204020203" pitchFamily="34" charset="0"/>
            </a:endParaRPr>
          </a:p>
        </p:txBody>
      </p:sp>
      <p:grpSp>
        <p:nvGrpSpPr>
          <p:cNvPr id="4" name="Group 3" descr="Step 1: Identify a program advisor who acts as primary point of contact with Microsoft.">
            <a:extLst>
              <a:ext uri="{FF2B5EF4-FFF2-40B4-BE49-F238E27FC236}">
                <a16:creationId xmlns:a16="http://schemas.microsoft.com/office/drawing/2014/main" id="{A8E5A3DC-4E12-48FB-A286-FD05CE2EAEFE}"/>
              </a:ext>
            </a:extLst>
          </p:cNvPr>
          <p:cNvGrpSpPr/>
          <p:nvPr/>
        </p:nvGrpSpPr>
        <p:grpSpPr>
          <a:xfrm>
            <a:off x="445718" y="2206912"/>
            <a:ext cx="1935374" cy="3887090"/>
            <a:chOff x="445718" y="2206912"/>
            <a:chExt cx="1935374" cy="3887090"/>
          </a:xfrm>
        </p:grpSpPr>
        <p:sp>
          <p:nvSpPr>
            <p:cNvPr id="171" name="Rectangle: Rounded Corners 170">
              <a:extLst>
                <a:ext uri="{FF2B5EF4-FFF2-40B4-BE49-F238E27FC236}">
                  <a16:creationId xmlns:a16="http://schemas.microsoft.com/office/drawing/2014/main" id="{93990E43-454A-476B-B83F-8D29CCA47699}"/>
                </a:ext>
              </a:extLst>
            </p:cNvPr>
            <p:cNvSpPr>
              <a:spLocks/>
            </p:cNvSpPr>
            <p:nvPr/>
          </p:nvSpPr>
          <p:spPr bwMode="auto">
            <a:xfrm>
              <a:off x="445718" y="2377063"/>
              <a:ext cx="1935374" cy="371693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mn-cs"/>
                </a:rPr>
                <a:t>Identify a Program Advisor who acts as </a:t>
              </a:r>
              <a:r>
                <a:rPr lang="en-US" sz="2000">
                  <a:solidFill>
                    <a:schemeClr val="accent1"/>
                  </a:solidFill>
                  <a:latin typeface="+mj-lt"/>
                </a:rPr>
                <a:t>primary point of contact with Microsoft.</a:t>
              </a:r>
              <a:endParaRPr kumimoji="0" lang="en-US" sz="2000" b="0" i="0" u="none" strike="noStrike" kern="1200" cap="none" spc="0" normalizeH="0" baseline="0" noProof="0">
                <a:ln>
                  <a:noFill/>
                </a:ln>
                <a:solidFill>
                  <a:srgbClr val="1A1A1A"/>
                </a:solidFill>
                <a:effectLst/>
                <a:uLnTx/>
                <a:uFillTx/>
                <a:ea typeface="+mn-ea"/>
                <a:cs typeface="+mn-cs"/>
              </a:endParaRPr>
            </a:p>
          </p:txBody>
        </p:sp>
        <p:sp>
          <p:nvSpPr>
            <p:cNvPr id="123" name="Oval 122" descr="blue circle labeling step one">
              <a:extLst>
                <a:ext uri="{FF2B5EF4-FFF2-40B4-BE49-F238E27FC236}">
                  <a16:creationId xmlns:a16="http://schemas.microsoft.com/office/drawing/2014/main" id="{7DDC2AB0-21FC-44C8-82D5-87E25EDF874B}"/>
                </a:ext>
              </a:extLst>
            </p:cNvPr>
            <p:cNvSpPr/>
            <p:nvPr/>
          </p:nvSpPr>
          <p:spPr bwMode="auto">
            <a:xfrm>
              <a:off x="447991" y="220691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1</a:t>
              </a:r>
            </a:p>
          </p:txBody>
        </p:sp>
      </p:grpSp>
      <p:sp>
        <p:nvSpPr>
          <p:cNvPr id="88" name="Rectangle: Rounded Corners 95">
            <a:extLst>
              <a:ext uri="{FF2B5EF4-FFF2-40B4-BE49-F238E27FC236}">
                <a16:creationId xmlns:a16="http://schemas.microsoft.com/office/drawing/2014/main" id="{9E7A7B22-B7D7-406B-859C-7D6A06D8FC25}"/>
              </a:ext>
              <a:ext uri="{C183D7F6-B498-43B3-948B-1728B52AA6E4}">
                <adec:decorative xmlns:adec="http://schemas.microsoft.com/office/drawing/2017/decorative" val="1"/>
              </a:ext>
            </a:extLst>
          </p:cNvPr>
          <p:cNvSpPr/>
          <p:nvPr/>
        </p:nvSpPr>
        <p:spPr bwMode="auto">
          <a:xfrm>
            <a:off x="2401549" y="2296728"/>
            <a:ext cx="222111" cy="3679401"/>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6546F2DF-84EE-4AE2-9448-08F64BF733AA}"/>
              </a:ext>
            </a:extLst>
          </p:cNvPr>
          <p:cNvSpPr>
            <a:spLocks/>
          </p:cNvSpPr>
          <p:nvPr/>
        </p:nvSpPr>
        <p:spPr bwMode="auto">
          <a:xfrm>
            <a:off x="2560783" y="2164243"/>
            <a:ext cx="1943856" cy="392976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a:spcBef>
                <a:spcPts val="400"/>
              </a:spcBef>
              <a:spcAft>
                <a:spcPts val="800"/>
              </a:spcAft>
              <a:defRPr/>
            </a:pPr>
            <a:r>
              <a:rPr kumimoji="0" lang="en-US" sz="2000" b="0" i="0" u="none" strike="noStrike" kern="1200" cap="none" spc="0" normalizeH="0" baseline="0" noProof="0" dirty="0">
                <a:ln>
                  <a:noFill/>
                </a:ln>
                <a:solidFill>
                  <a:srgbClr val="1A1A1A"/>
                </a:solidFill>
                <a:effectLst/>
                <a:uLnTx/>
                <a:uFillTx/>
                <a:ea typeface="+mn-ea"/>
                <a:cs typeface="+mn-cs"/>
              </a:rPr>
              <a:t>Apply to</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0" i="0" u="none" strike="noStrike" kern="1200" cap="none" spc="0" normalizeH="0" baseline="0" noProof="0" dirty="0">
                <a:ln>
                  <a:noFill/>
                </a:ln>
                <a:solidFill>
                  <a:srgbClr val="0078D4"/>
                </a:solidFill>
                <a:effectLst/>
                <a:uLnTx/>
                <a:uFillTx/>
                <a:latin typeface="+mj-lt"/>
                <a:ea typeface="+mn-ea"/>
                <a:cs typeface="+mn-cs"/>
              </a:rPr>
              <a:t>Microsoft Learn for Educators</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2000" b="0" i="0" u="none" strike="noStrike" kern="1200" cap="none" spc="0" normalizeH="0" baseline="0" noProof="0" dirty="0">
                <a:ln>
                  <a:noFill/>
                </a:ln>
                <a:solidFill>
                  <a:srgbClr val="1A1A1A"/>
                </a:solidFill>
                <a:effectLst/>
                <a:uLnTx/>
                <a:uFillTx/>
                <a:ea typeface="+mn-ea"/>
                <a:cs typeface="+mn-cs"/>
              </a:rPr>
              <a:t>at</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1600" b="0" i="0" u="none" strike="noStrike" kern="1200" cap="none" spc="0" normalizeH="0" baseline="0" noProof="0" dirty="0">
                <a:ln>
                  <a:noFill/>
                </a:ln>
                <a:solidFill>
                  <a:schemeClr val="accent1"/>
                </a:solidFill>
                <a:effectLst/>
                <a:uLnTx/>
                <a:uFillTx/>
                <a:latin typeface="+mj-lt"/>
                <a:ea typeface="+mn-ea"/>
                <a:cs typeface="+mn-cs"/>
                <a:hlinkClick r:id="rId3"/>
              </a:rPr>
              <a:t>http://aka.ms/MSLEInstitutionApply</a:t>
            </a:r>
            <a:endParaRPr kumimoji="0" lang="en-US" sz="1600" b="0" i="0" u="none" strike="noStrike" kern="1200" cap="none" spc="0" normalizeH="0" baseline="0" noProof="0" dirty="0">
              <a:ln>
                <a:noFill/>
              </a:ln>
              <a:solidFill>
                <a:srgbClr val="1A1A1A"/>
              </a:solidFill>
              <a:effectLst/>
              <a:uLnTx/>
              <a:uFillTx/>
              <a:ea typeface="+mn-ea"/>
              <a:cs typeface="+mn-cs"/>
            </a:endParaRPr>
          </a:p>
          <a:p>
            <a:pPr marL="0" marR="0" lvl="0" indent="0" algn="l" defTabSz="914400" rtl="0" eaLnBrk="1" fontAlgn="auto" latinLnBrk="0" hangingPunct="1">
              <a:spcBef>
                <a:spcPts val="400"/>
              </a:spcBef>
              <a:spcAft>
                <a:spcPts val="800"/>
              </a:spcAft>
              <a:buClrTx/>
              <a:buSzTx/>
              <a:buFontTx/>
              <a:buNone/>
              <a:tabLst/>
              <a:defRPr/>
            </a:pPr>
            <a:r>
              <a:rPr kumimoji="0" lang="en-US" sz="1600" b="0" i="0" u="none" strike="noStrike" kern="1200" cap="none" spc="0" normalizeH="0" baseline="0" noProof="0" dirty="0">
                <a:ln>
                  <a:noFill/>
                </a:ln>
                <a:solidFill>
                  <a:srgbClr val="1A1A1A"/>
                </a:solidFill>
                <a:effectLst/>
                <a:uLnTx/>
                <a:uFillTx/>
                <a:ea typeface="+mn-ea"/>
                <a:cs typeface="+mn-cs"/>
              </a:rPr>
              <a:t>Are you an Individual Educator? </a:t>
            </a:r>
            <a:br>
              <a:rPr lang="en-US" sz="1600" b="0" i="0" u="none" strike="noStrike" kern="1200" cap="none" spc="0" normalizeH="0" baseline="0" noProof="0" dirty="0">
                <a:ln>
                  <a:noFill/>
                </a:ln>
                <a:effectLst/>
                <a:uLnTx/>
                <a:uFillTx/>
              </a:rPr>
            </a:br>
            <a:r>
              <a:rPr kumimoji="0" lang="en-US" sz="1600" b="0" i="0" u="none" strike="noStrike" kern="1200" cap="none" spc="0" normalizeH="0" baseline="0" noProof="0" dirty="0">
                <a:ln>
                  <a:noFill/>
                </a:ln>
                <a:solidFill>
                  <a:srgbClr val="1A1A1A"/>
                </a:solidFill>
                <a:effectLst/>
                <a:uLnTx/>
                <a:uFillTx/>
                <a:ea typeface="+mn-ea"/>
                <a:cs typeface="+mn-cs"/>
              </a:rPr>
              <a:t>Sign up </a:t>
            </a:r>
            <a:r>
              <a:rPr lang="en-US" sz="1600" dirty="0">
                <a:solidFill>
                  <a:srgbClr val="1A1A1A"/>
                </a:solidFill>
              </a:rPr>
              <a:t>at </a:t>
            </a:r>
            <a:r>
              <a:rPr lang="en-US" sz="1400" dirty="0">
                <a:solidFill>
                  <a:srgbClr val="1A1A1A"/>
                </a:solidFill>
                <a:hlinkClick r:id="rId4"/>
              </a:rPr>
              <a:t>http://aka.ms/MSLEEducatorSignUp</a:t>
            </a:r>
            <a:endParaRPr kumimoji="0" lang="en-US" sz="1400" b="0" i="0" u="none" strike="noStrike" kern="1200" cap="none" spc="0" normalizeH="0" baseline="0" noProof="0" dirty="0">
              <a:ln>
                <a:noFill/>
              </a:ln>
              <a:solidFill>
                <a:srgbClr val="1A1A1A"/>
              </a:solidFill>
              <a:effectLst/>
              <a:uLnTx/>
              <a:uFillTx/>
              <a:ea typeface="+mn-ea"/>
              <a:cs typeface="+mn-cs"/>
              <a:hlinkClick r:id="rId4"/>
            </a:endParaRPr>
          </a:p>
        </p:txBody>
      </p:sp>
      <p:sp>
        <p:nvSpPr>
          <p:cNvPr id="145" name="Oval 144">
            <a:extLst>
              <a:ext uri="{FF2B5EF4-FFF2-40B4-BE49-F238E27FC236}">
                <a16:creationId xmlns:a16="http://schemas.microsoft.com/office/drawing/2014/main" id="{7F43F536-8E37-4E77-8018-BE436FFEAAF3}"/>
              </a:ext>
              <a:ext uri="{C183D7F6-B498-43B3-948B-1728B52AA6E4}">
                <adec:decorative xmlns:adec="http://schemas.microsoft.com/office/drawing/2017/decorative" val="1"/>
              </a:ext>
            </a:extLst>
          </p:cNvPr>
          <p:cNvSpPr/>
          <p:nvPr/>
        </p:nvSpPr>
        <p:spPr bwMode="auto">
          <a:xfrm>
            <a:off x="2561494" y="198724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2</a:t>
            </a:r>
          </a:p>
        </p:txBody>
      </p:sp>
      <p:sp>
        <p:nvSpPr>
          <p:cNvPr id="96" name="Rectangle: Rounded Corners 95">
            <a:extLst>
              <a:ext uri="{FF2B5EF4-FFF2-40B4-BE49-F238E27FC236}">
                <a16:creationId xmlns:a16="http://schemas.microsoft.com/office/drawing/2014/main" id="{C2110A2B-94A2-48E5-A105-902077D584C8}"/>
              </a:ext>
              <a:ext uri="{C183D7F6-B498-43B3-948B-1728B52AA6E4}">
                <adec:decorative xmlns:adec="http://schemas.microsoft.com/office/drawing/2017/decorative" val="1"/>
              </a:ext>
            </a:extLst>
          </p:cNvPr>
          <p:cNvSpPr/>
          <p:nvPr/>
        </p:nvSpPr>
        <p:spPr bwMode="auto">
          <a:xfrm>
            <a:off x="4523164" y="2185597"/>
            <a:ext cx="238741" cy="3790532"/>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descr="Step3: onboard and work with your Microsoft training program manager">
            <a:extLst>
              <a:ext uri="{FF2B5EF4-FFF2-40B4-BE49-F238E27FC236}">
                <a16:creationId xmlns:a16="http://schemas.microsoft.com/office/drawing/2014/main" id="{3E66CEAE-0825-4DB7-9C20-BD03145B387A}"/>
              </a:ext>
            </a:extLst>
          </p:cNvPr>
          <p:cNvGrpSpPr/>
          <p:nvPr/>
        </p:nvGrpSpPr>
        <p:grpSpPr>
          <a:xfrm>
            <a:off x="4684330" y="1821019"/>
            <a:ext cx="2054949" cy="4272698"/>
            <a:chOff x="4684330" y="1821019"/>
            <a:chExt cx="2054949" cy="4272698"/>
          </a:xfrm>
        </p:grpSpPr>
        <p:sp>
          <p:nvSpPr>
            <p:cNvPr id="139" name="Rectangle: Rounded Corners 138" descr="Step 3: Onboard with your training program manager">
              <a:extLst>
                <a:ext uri="{FF2B5EF4-FFF2-40B4-BE49-F238E27FC236}">
                  <a16:creationId xmlns:a16="http://schemas.microsoft.com/office/drawing/2014/main" id="{FA621350-247F-4A87-A596-6758C1CF1ADC}"/>
                </a:ext>
              </a:extLst>
            </p:cNvPr>
            <p:cNvSpPr>
              <a:spLocks/>
            </p:cNvSpPr>
            <p:nvPr/>
          </p:nvSpPr>
          <p:spPr bwMode="auto">
            <a:xfrm>
              <a:off x="4684330" y="1992103"/>
              <a:ext cx="2054949" cy="410161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defTabSz="48895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Segoe UI" pitchFamily="34" charset="0"/>
                </a:rPr>
                <a:t>Onboard and work with your </a:t>
              </a: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Microsoft training program manager </a:t>
              </a:r>
              <a:r>
                <a:rPr kumimoji="0" lang="en-US" sz="2000" b="0" i="0" u="none" strike="noStrike" kern="1200" cap="none" spc="0" normalizeH="0" baseline="0" noProof="0">
                  <a:ln>
                    <a:noFill/>
                  </a:ln>
                  <a:solidFill>
                    <a:srgbClr val="1A1A1A"/>
                  </a:solidFill>
                  <a:effectLst/>
                  <a:uLnTx/>
                  <a:uFillTx/>
                  <a:ea typeface="+mn-ea"/>
                  <a:cs typeface="Segoe UI" pitchFamily="34" charset="0"/>
                </a:rPr>
                <a:t>to access your materials, training, and certification voucher.</a:t>
              </a:r>
            </a:p>
          </p:txBody>
        </p:sp>
        <p:sp>
          <p:nvSpPr>
            <p:cNvPr id="93" name="Oval 92" descr="blue circle labeling step three">
              <a:extLst>
                <a:ext uri="{FF2B5EF4-FFF2-40B4-BE49-F238E27FC236}">
                  <a16:creationId xmlns:a16="http://schemas.microsoft.com/office/drawing/2014/main" id="{07B847ED-CB57-4421-8623-E36E364E3A45}"/>
                </a:ext>
              </a:extLst>
            </p:cNvPr>
            <p:cNvSpPr/>
            <p:nvPr/>
          </p:nvSpPr>
          <p:spPr bwMode="auto">
            <a:xfrm>
              <a:off x="4686285" y="1821019"/>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3</a:t>
              </a:r>
            </a:p>
          </p:txBody>
        </p:sp>
      </p:grpSp>
      <p:sp>
        <p:nvSpPr>
          <p:cNvPr id="89" name="Rectangle: Rounded Corners 95">
            <a:extLst>
              <a:ext uri="{FF2B5EF4-FFF2-40B4-BE49-F238E27FC236}">
                <a16:creationId xmlns:a16="http://schemas.microsoft.com/office/drawing/2014/main" id="{04061F68-8F43-45EC-8411-BFD765930949}"/>
              </a:ext>
              <a:ext uri="{C183D7F6-B498-43B3-948B-1728B52AA6E4}">
                <adec:decorative xmlns:adec="http://schemas.microsoft.com/office/drawing/2017/decorative" val="1"/>
              </a:ext>
            </a:extLst>
          </p:cNvPr>
          <p:cNvSpPr/>
          <p:nvPr/>
        </p:nvSpPr>
        <p:spPr bwMode="auto">
          <a:xfrm>
            <a:off x="6761843" y="1953800"/>
            <a:ext cx="185008" cy="4022329"/>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descr="Step 4: Integrate curriculum and start teaching">
            <a:extLst>
              <a:ext uri="{FF2B5EF4-FFF2-40B4-BE49-F238E27FC236}">
                <a16:creationId xmlns:a16="http://schemas.microsoft.com/office/drawing/2014/main" id="{E5852FA0-9A74-432C-A843-A7D54E6ECA07}"/>
              </a:ext>
            </a:extLst>
          </p:cNvPr>
          <p:cNvGrpSpPr/>
          <p:nvPr/>
        </p:nvGrpSpPr>
        <p:grpSpPr>
          <a:xfrm>
            <a:off x="6918970" y="1634282"/>
            <a:ext cx="1924021" cy="4466927"/>
            <a:chOff x="6918970" y="1634282"/>
            <a:chExt cx="1924021" cy="4466927"/>
          </a:xfrm>
        </p:grpSpPr>
        <p:sp>
          <p:nvSpPr>
            <p:cNvPr id="140" name="Rectangle: Rounded Corners 139" descr="Step 4: integrate curriculum and start teaching">
              <a:extLst>
                <a:ext uri="{FF2B5EF4-FFF2-40B4-BE49-F238E27FC236}">
                  <a16:creationId xmlns:a16="http://schemas.microsoft.com/office/drawing/2014/main" id="{2569D45E-E035-4B70-BC2B-A14EDF9322BE}"/>
                </a:ext>
              </a:extLst>
            </p:cNvPr>
            <p:cNvSpPr>
              <a:spLocks/>
            </p:cNvSpPr>
            <p:nvPr/>
          </p:nvSpPr>
          <p:spPr bwMode="auto">
            <a:xfrm>
              <a:off x="6918970" y="1807143"/>
              <a:ext cx="1924021" cy="42940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marL="0" marR="0" lvl="0" indent="0" algn="l" defTabSz="488950" rtl="0" eaLnBrk="1" fontAlgn="auto" latinLnBrk="0" hangingPunct="1">
                <a:spcBef>
                  <a:spcPts val="400"/>
                </a:spcBef>
                <a:spcAft>
                  <a:spcPts val="80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Integrate curriculum </a:t>
              </a:r>
              <a:r>
                <a:rPr kumimoji="0" lang="en-US" sz="2000" b="0" i="0" u="none" strike="noStrike" kern="1200" cap="none" spc="0" normalizeH="0" baseline="0" noProof="0">
                  <a:ln>
                    <a:noFill/>
                  </a:ln>
                  <a:solidFill>
                    <a:srgbClr val="1A1A1A"/>
                  </a:solidFill>
                  <a:effectLst/>
                  <a:uLnTx/>
                  <a:uFillTx/>
                  <a:ea typeface="+mn-ea"/>
                  <a:cs typeface="Segoe UI" pitchFamily="34" charset="0"/>
                </a:rPr>
                <a:t>and start teaching, training, and skilling your students.</a:t>
              </a:r>
            </a:p>
          </p:txBody>
        </p:sp>
        <p:sp>
          <p:nvSpPr>
            <p:cNvPr id="147" name="Oval 146" descr="blue circle labeling step four">
              <a:extLst>
                <a:ext uri="{FF2B5EF4-FFF2-40B4-BE49-F238E27FC236}">
                  <a16:creationId xmlns:a16="http://schemas.microsoft.com/office/drawing/2014/main" id="{0C736633-FDFC-4803-A3FA-2BC5B19723E1}"/>
                </a:ext>
              </a:extLst>
            </p:cNvPr>
            <p:cNvSpPr/>
            <p:nvPr/>
          </p:nvSpPr>
          <p:spPr bwMode="auto">
            <a:xfrm>
              <a:off x="6919568" y="163428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4</a:t>
              </a:r>
            </a:p>
          </p:txBody>
        </p:sp>
      </p:grpSp>
      <p:sp>
        <p:nvSpPr>
          <p:cNvPr id="159" name="Rectangle: Rounded Corners 95">
            <a:extLst>
              <a:ext uri="{FF2B5EF4-FFF2-40B4-BE49-F238E27FC236}">
                <a16:creationId xmlns:a16="http://schemas.microsoft.com/office/drawing/2014/main" id="{CC6355FD-7324-4BDB-96C0-40DA9072F4A9}"/>
              </a:ext>
              <a:ext uri="{C183D7F6-B498-43B3-948B-1728B52AA6E4}">
                <adec:decorative xmlns:adec="http://schemas.microsoft.com/office/drawing/2017/decorative" val="1"/>
              </a:ext>
            </a:extLst>
          </p:cNvPr>
          <p:cNvSpPr/>
          <p:nvPr/>
        </p:nvSpPr>
        <p:spPr bwMode="auto">
          <a:xfrm>
            <a:off x="8868143" y="1695281"/>
            <a:ext cx="290371" cy="4280848"/>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descr="Step 5: prepare students with industry-recognized certifications">
            <a:extLst>
              <a:ext uri="{FF2B5EF4-FFF2-40B4-BE49-F238E27FC236}">
                <a16:creationId xmlns:a16="http://schemas.microsoft.com/office/drawing/2014/main" id="{9AFA8E22-0CA5-4801-9F0B-73890E748CF9}"/>
              </a:ext>
            </a:extLst>
          </p:cNvPr>
          <p:cNvGrpSpPr/>
          <p:nvPr/>
        </p:nvGrpSpPr>
        <p:grpSpPr>
          <a:xfrm>
            <a:off x="9022683" y="1424883"/>
            <a:ext cx="2232087" cy="4676326"/>
            <a:chOff x="9022683" y="1424883"/>
            <a:chExt cx="2232087" cy="4676326"/>
          </a:xfrm>
        </p:grpSpPr>
        <p:sp>
          <p:nvSpPr>
            <p:cNvPr id="92" name="Rectangle: Rounded Corners 91">
              <a:extLst>
                <a:ext uri="{FF2B5EF4-FFF2-40B4-BE49-F238E27FC236}">
                  <a16:creationId xmlns:a16="http://schemas.microsoft.com/office/drawing/2014/main" id="{92BE46BF-00FB-40C2-A634-FE898B3FEFA8}"/>
                </a:ext>
              </a:extLst>
            </p:cNvPr>
            <p:cNvSpPr>
              <a:spLocks/>
            </p:cNvSpPr>
            <p:nvPr/>
          </p:nvSpPr>
          <p:spPr bwMode="auto">
            <a:xfrm>
              <a:off x="9022683" y="1588261"/>
              <a:ext cx="2232087" cy="451294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lang="en-US" sz="2000">
                  <a:solidFill>
                    <a:schemeClr val="tx1"/>
                  </a:solidFill>
                </a:rPr>
                <a:t>Prepare students </a:t>
              </a:r>
              <a:r>
                <a:rPr lang="en-US" sz="2000">
                  <a:solidFill>
                    <a:schemeClr val="accent1"/>
                  </a:solidFill>
                  <a:latin typeface="+mj-lt"/>
                </a:rPr>
                <a:t>with industry-recognized certifications.</a:t>
              </a:r>
              <a:r>
                <a:rPr lang="en-US" sz="2000">
                  <a:solidFill>
                    <a:schemeClr val="tx1"/>
                  </a:solidFill>
                </a:rPr>
                <a:t> </a:t>
              </a:r>
              <a:endParaRPr kumimoji="0" lang="en-US" sz="2000" b="0" i="0" u="none" strike="noStrike" kern="1200" cap="none" spc="0" normalizeH="0" baseline="0" noProof="0">
                <a:ln>
                  <a:noFill/>
                </a:ln>
                <a:solidFill>
                  <a:schemeClr val="tx1"/>
                </a:solidFill>
                <a:effectLst/>
                <a:uLnTx/>
                <a:uFillTx/>
                <a:ea typeface="+mn-ea"/>
                <a:cs typeface="+mn-cs"/>
              </a:endParaRPr>
            </a:p>
          </p:txBody>
        </p:sp>
        <p:sp>
          <p:nvSpPr>
            <p:cNvPr id="87" name="Oval 86" descr="blue circle labeling step five">
              <a:extLst>
                <a:ext uri="{FF2B5EF4-FFF2-40B4-BE49-F238E27FC236}">
                  <a16:creationId xmlns:a16="http://schemas.microsoft.com/office/drawing/2014/main" id="{E94D1188-996F-4B0A-91C2-BABAF3A7B6D4}"/>
                </a:ext>
              </a:extLst>
            </p:cNvPr>
            <p:cNvSpPr/>
            <p:nvPr/>
          </p:nvSpPr>
          <p:spPr bwMode="auto">
            <a:xfrm>
              <a:off x="9024956" y="142488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5</a:t>
              </a:r>
            </a:p>
          </p:txBody>
        </p:sp>
      </p:grpSp>
      <p:grpSp>
        <p:nvGrpSpPr>
          <p:cNvPr id="3" name="Group 2" descr="a happy graduate celebrating their education with a cap and diploma">
            <a:extLst>
              <a:ext uri="{FF2B5EF4-FFF2-40B4-BE49-F238E27FC236}">
                <a16:creationId xmlns:a16="http://schemas.microsoft.com/office/drawing/2014/main" id="{D2B1C08D-CC31-47B3-908C-DF38882C7D27}"/>
              </a:ext>
              <a:ext uri="{C183D7F6-B498-43B3-948B-1728B52AA6E4}">
                <adec:decorative xmlns:adec="http://schemas.microsoft.com/office/drawing/2017/decorative" val="0"/>
              </a:ext>
            </a:extLst>
          </p:cNvPr>
          <p:cNvGrpSpPr/>
          <p:nvPr/>
        </p:nvGrpSpPr>
        <p:grpSpPr>
          <a:xfrm>
            <a:off x="1" y="3730047"/>
            <a:ext cx="12191999" cy="3127953"/>
            <a:chOff x="1" y="3730047"/>
            <a:chExt cx="12191999" cy="3127953"/>
          </a:xfrm>
        </p:grpSpPr>
        <p:pic>
          <p:nvPicPr>
            <p:cNvPr id="77" name="Graphic 76">
              <a:extLst>
                <a:ext uri="{FF2B5EF4-FFF2-40B4-BE49-F238E27FC236}">
                  <a16:creationId xmlns:a16="http://schemas.microsoft.com/office/drawing/2014/main" id="{86B2E673-BAA6-468A-867C-C96F165D155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8141" t="8393" r="16311" b="71242"/>
            <a:stretch/>
          </p:blipFill>
          <p:spPr>
            <a:xfrm flipH="1">
              <a:off x="11157106" y="6095528"/>
              <a:ext cx="1034894" cy="76247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5" name="Graphic 74">
              <a:extLst>
                <a:ext uri="{FF2B5EF4-FFF2-40B4-BE49-F238E27FC236}">
                  <a16:creationId xmlns:a16="http://schemas.microsoft.com/office/drawing/2014/main" id="{A59ECA28-A155-4B11-93B5-60E08C561A0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6827" y="6224588"/>
              <a:ext cx="5570482"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6" name="Graphic 75">
              <a:extLst>
                <a:ext uri="{FF2B5EF4-FFF2-40B4-BE49-F238E27FC236}">
                  <a16:creationId xmlns:a16="http://schemas.microsoft.com/office/drawing/2014/main" id="{9BF6B8FD-F834-4E5D-9DE0-C95C140B8BE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5577309" y="6224588"/>
              <a:ext cx="5570481"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grpSp>
          <p:nvGrpSpPr>
            <p:cNvPr id="70" name="Group 69">
              <a:extLst>
                <a:ext uri="{FF2B5EF4-FFF2-40B4-BE49-F238E27FC236}">
                  <a16:creationId xmlns:a16="http://schemas.microsoft.com/office/drawing/2014/main" id="{3322DCA0-26E3-487E-B0E5-409DDAE27FE1}"/>
                </a:ext>
              </a:extLst>
            </p:cNvPr>
            <p:cNvGrpSpPr/>
            <p:nvPr/>
          </p:nvGrpSpPr>
          <p:grpSpPr>
            <a:xfrm>
              <a:off x="1" y="6203705"/>
              <a:ext cx="12191999" cy="186873"/>
              <a:chOff x="1" y="4022271"/>
              <a:chExt cx="12191999" cy="186873"/>
            </a:xfrm>
          </p:grpSpPr>
          <p:pic>
            <p:nvPicPr>
              <p:cNvPr id="71" name="Graphic 70">
                <a:extLst>
                  <a:ext uri="{FF2B5EF4-FFF2-40B4-BE49-F238E27FC236}">
                    <a16:creationId xmlns:a16="http://schemas.microsoft.com/office/drawing/2014/main" id="{152572EF-5EE2-497B-8455-053A62B8BCC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72" name="Graphic 71">
                <a:extLst>
                  <a:ext uri="{FF2B5EF4-FFF2-40B4-BE49-F238E27FC236}">
                    <a16:creationId xmlns:a16="http://schemas.microsoft.com/office/drawing/2014/main" id="{37C83FDE-397E-4802-A363-4F83DF8A02C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sp>
          <p:nvSpPr>
            <p:cNvPr id="34" name="Freeform: Shape 33">
              <a:extLst>
                <a:ext uri="{FF2B5EF4-FFF2-40B4-BE49-F238E27FC236}">
                  <a16:creationId xmlns:a16="http://schemas.microsoft.com/office/drawing/2014/main" id="{ABEFEAB6-EF43-48A4-B7A3-72375B101476}"/>
                </a:ext>
              </a:extLst>
            </p:cNvPr>
            <p:cNvSpPr/>
            <p:nvPr/>
          </p:nvSpPr>
          <p:spPr>
            <a:xfrm>
              <a:off x="10335411" y="6650634"/>
              <a:ext cx="21050" cy="21050"/>
            </a:xfrm>
            <a:custGeom>
              <a:avLst/>
              <a:gdLst>
                <a:gd name="connsiteX0" fmla="*/ 0 w 21050"/>
                <a:gd name="connsiteY0" fmla="*/ 0 h 21050"/>
                <a:gd name="connsiteX1" fmla="*/ 21050 w 21050"/>
                <a:gd name="connsiteY1" fmla="*/ 0 h 21050"/>
                <a:gd name="connsiteX2" fmla="*/ 21050 w 21050"/>
                <a:gd name="connsiteY2" fmla="*/ 21050 h 21050"/>
                <a:gd name="connsiteX3" fmla="*/ 0 w 21050"/>
                <a:gd name="connsiteY3" fmla="*/ 21050 h 21050"/>
              </a:gdLst>
              <a:ahLst/>
              <a:cxnLst>
                <a:cxn ang="0">
                  <a:pos x="connsiteX0" y="connsiteY0"/>
                </a:cxn>
                <a:cxn ang="0">
                  <a:pos x="connsiteX1" y="connsiteY1"/>
                </a:cxn>
                <a:cxn ang="0">
                  <a:pos x="connsiteX2" y="connsiteY2"/>
                </a:cxn>
                <a:cxn ang="0">
                  <a:pos x="connsiteX3" y="connsiteY3"/>
                </a:cxn>
              </a:cxnLst>
              <a:rect l="l" t="t" r="r" b="b"/>
              <a:pathLst>
                <a:path w="21050" h="21050">
                  <a:moveTo>
                    <a:pt x="0" y="0"/>
                  </a:moveTo>
                  <a:lnTo>
                    <a:pt x="21050" y="0"/>
                  </a:lnTo>
                  <a:lnTo>
                    <a:pt x="21050" y="21050"/>
                  </a:lnTo>
                  <a:lnTo>
                    <a:pt x="0" y="21050"/>
                  </a:lnTo>
                  <a:close/>
                </a:path>
              </a:pathLst>
            </a:custGeom>
            <a:solidFill>
              <a:srgbClr val="505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85" name="Oval 84">
              <a:extLst>
                <a:ext uri="{FF2B5EF4-FFF2-40B4-BE49-F238E27FC236}">
                  <a16:creationId xmlns:a16="http://schemas.microsoft.com/office/drawing/2014/main" id="{A5356284-572E-4211-AA63-31C4793CC136}"/>
                </a:ext>
              </a:extLst>
            </p:cNvPr>
            <p:cNvSpPr/>
            <p:nvPr/>
          </p:nvSpPr>
          <p:spPr bwMode="auto">
            <a:xfrm flipH="1">
              <a:off x="7157430"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91" name="Oval 90">
              <a:extLst>
                <a:ext uri="{FF2B5EF4-FFF2-40B4-BE49-F238E27FC236}">
                  <a16:creationId xmlns:a16="http://schemas.microsoft.com/office/drawing/2014/main" id="{DCAFEE52-B5C5-46AE-BDC7-0D31E16E40CC}"/>
                </a:ext>
              </a:extLst>
            </p:cNvPr>
            <p:cNvSpPr/>
            <p:nvPr/>
          </p:nvSpPr>
          <p:spPr bwMode="auto">
            <a:xfrm flipH="1">
              <a:off x="4008788"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nvGrpSpPr>
            <p:cNvPr id="94" name="Group 93">
              <a:extLst>
                <a:ext uri="{FF2B5EF4-FFF2-40B4-BE49-F238E27FC236}">
                  <a16:creationId xmlns:a16="http://schemas.microsoft.com/office/drawing/2014/main" id="{6D4C31ED-DA58-4408-92AF-FD8350C4F58E}"/>
                </a:ext>
              </a:extLst>
            </p:cNvPr>
            <p:cNvGrpSpPr/>
            <p:nvPr/>
          </p:nvGrpSpPr>
          <p:grpSpPr>
            <a:xfrm>
              <a:off x="9339077" y="3730047"/>
              <a:ext cx="444799" cy="603302"/>
              <a:chOff x="13016599" y="2661962"/>
              <a:chExt cx="444799" cy="603302"/>
            </a:xfrm>
          </p:grpSpPr>
          <p:sp>
            <p:nvSpPr>
              <p:cNvPr id="95" name="Freeform: Shape 94">
                <a:extLst>
                  <a:ext uri="{FF2B5EF4-FFF2-40B4-BE49-F238E27FC236}">
                    <a16:creationId xmlns:a16="http://schemas.microsoft.com/office/drawing/2014/main" id="{A6A9CE81-8A6A-42AD-9446-AD19144A2D8B}"/>
                  </a:ext>
                </a:extLst>
              </p:cNvPr>
              <p:cNvSpPr/>
              <p:nvPr/>
            </p:nvSpPr>
            <p:spPr>
              <a:xfrm flipH="1">
                <a:off x="13016599" y="2661962"/>
                <a:ext cx="444799" cy="603302"/>
              </a:xfrm>
              <a:custGeom>
                <a:avLst/>
                <a:gdLst>
                  <a:gd name="connsiteX0" fmla="*/ 715911 w 715911"/>
                  <a:gd name="connsiteY0" fmla="*/ 928176 h 928176"/>
                  <a:gd name="connsiteX1" fmla="*/ 0 w 715911"/>
                  <a:gd name="connsiteY1" fmla="*/ 928176 h 928176"/>
                  <a:gd name="connsiteX2" fmla="*/ 0 w 715911"/>
                  <a:gd name="connsiteY2" fmla="*/ 210657 h 928176"/>
                  <a:gd name="connsiteX3" fmla="*/ 225451 w 715911"/>
                  <a:gd name="connsiteY3" fmla="*/ 0 h 928176"/>
                  <a:gd name="connsiteX4" fmla="*/ 715911 w 715911"/>
                  <a:gd name="connsiteY4" fmla="*/ 0 h 928176"/>
                  <a:gd name="connsiteX5" fmla="*/ 715911 w 715911"/>
                  <a:gd name="connsiteY5" fmla="*/ 928176 h 928176"/>
                  <a:gd name="connsiteX6" fmla="*/ 715911 w 715911"/>
                  <a:gd name="connsiteY6" fmla="*/ 928176 h 92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911" h="928176">
                    <a:moveTo>
                      <a:pt x="715911" y="928176"/>
                    </a:moveTo>
                    <a:lnTo>
                      <a:pt x="0" y="928176"/>
                    </a:lnTo>
                    <a:lnTo>
                      <a:pt x="0" y="210657"/>
                    </a:lnTo>
                    <a:lnTo>
                      <a:pt x="225451" y="0"/>
                    </a:lnTo>
                    <a:lnTo>
                      <a:pt x="715911" y="0"/>
                    </a:lnTo>
                    <a:lnTo>
                      <a:pt x="715911" y="928176"/>
                    </a:lnTo>
                    <a:lnTo>
                      <a:pt x="715911" y="928176"/>
                    </a:lnTo>
                    <a:close/>
                  </a:path>
                </a:pathLst>
              </a:custGeom>
              <a:solidFill>
                <a:srgbClr val="0078D4"/>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AC7C365-97F4-4D64-8AF7-41612F51E48B}"/>
                  </a:ext>
                </a:extLst>
              </p:cNvPr>
              <p:cNvSpPr/>
              <p:nvPr/>
            </p:nvSpPr>
            <p:spPr>
              <a:xfrm flipH="1">
                <a:off x="13304340" y="2661962"/>
                <a:ext cx="140273" cy="136715"/>
              </a:xfrm>
              <a:custGeom>
                <a:avLst/>
                <a:gdLst>
                  <a:gd name="connsiteX0" fmla="*/ 225773 w 225772"/>
                  <a:gd name="connsiteY0" fmla="*/ 210335 h 210335"/>
                  <a:gd name="connsiteX1" fmla="*/ 0 w 225772"/>
                  <a:gd name="connsiteY1" fmla="*/ 210335 h 210335"/>
                  <a:gd name="connsiteX2" fmla="*/ 225773 w 225772"/>
                  <a:gd name="connsiteY2" fmla="*/ 0 h 210335"/>
                  <a:gd name="connsiteX3" fmla="*/ 225773 w 225772"/>
                  <a:gd name="connsiteY3" fmla="*/ 210335 h 210335"/>
                  <a:gd name="connsiteX4" fmla="*/ 225773 w 225772"/>
                  <a:gd name="connsiteY4" fmla="*/ 210335 h 21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72" h="210335">
                    <a:moveTo>
                      <a:pt x="225773" y="210335"/>
                    </a:moveTo>
                    <a:lnTo>
                      <a:pt x="0" y="210335"/>
                    </a:lnTo>
                    <a:lnTo>
                      <a:pt x="225773" y="0"/>
                    </a:lnTo>
                    <a:lnTo>
                      <a:pt x="225773" y="210335"/>
                    </a:lnTo>
                    <a:lnTo>
                      <a:pt x="225773" y="210335"/>
                    </a:lnTo>
                    <a:close/>
                  </a:path>
                </a:pathLst>
              </a:custGeom>
              <a:solidFill>
                <a:srgbClr val="D9D9D9"/>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79A4121F-68AF-472F-AB35-37289C3419D1}"/>
                  </a:ext>
                </a:extLst>
              </p:cNvPr>
              <p:cNvSpPr/>
              <p:nvPr/>
            </p:nvSpPr>
            <p:spPr>
              <a:xfrm flipH="1">
                <a:off x="13062158" y="2856373"/>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C61156F-5ED1-41F2-882E-D17F52AC8330}"/>
                  </a:ext>
                </a:extLst>
              </p:cNvPr>
              <p:cNvSpPr/>
              <p:nvPr/>
            </p:nvSpPr>
            <p:spPr>
              <a:xfrm flipH="1">
                <a:off x="13062158" y="2915324"/>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0E1DBF1-32A6-4A0A-BD28-05A9F4554561}"/>
                  </a:ext>
                </a:extLst>
              </p:cNvPr>
              <p:cNvSpPr/>
              <p:nvPr/>
            </p:nvSpPr>
            <p:spPr>
              <a:xfrm flipH="1">
                <a:off x="13062158" y="2976782"/>
                <a:ext cx="318912" cy="31356"/>
              </a:xfrm>
              <a:custGeom>
                <a:avLst/>
                <a:gdLst>
                  <a:gd name="connsiteX0" fmla="*/ 0 w 513294"/>
                  <a:gd name="connsiteY0" fmla="*/ 0 h 48241"/>
                  <a:gd name="connsiteX1" fmla="*/ 513295 w 513294"/>
                  <a:gd name="connsiteY1" fmla="*/ 0 h 48241"/>
                  <a:gd name="connsiteX2" fmla="*/ 513295 w 513294"/>
                  <a:gd name="connsiteY2" fmla="*/ 48242 h 48241"/>
                  <a:gd name="connsiteX3" fmla="*/ 0 w 513294"/>
                  <a:gd name="connsiteY3" fmla="*/ 48242 h 48241"/>
                  <a:gd name="connsiteX4" fmla="*/ 0 w 513294"/>
                  <a:gd name="connsiteY4" fmla="*/ 0 h 4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1">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9EB5804-0AA6-4692-B12A-15495F30A73F}"/>
                  </a:ext>
                </a:extLst>
              </p:cNvPr>
              <p:cNvSpPr/>
              <p:nvPr/>
            </p:nvSpPr>
            <p:spPr>
              <a:xfrm flipH="1">
                <a:off x="13062158" y="3036987"/>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C24B36C8-BDC9-4299-9128-349BCC7EE52E}"/>
                  </a:ext>
                </a:extLst>
              </p:cNvPr>
              <p:cNvSpPr/>
              <p:nvPr/>
            </p:nvSpPr>
            <p:spPr>
              <a:xfrm flipH="1">
                <a:off x="13062158" y="3094683"/>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3" name="Arc 102">
              <a:extLst>
                <a:ext uri="{FF2B5EF4-FFF2-40B4-BE49-F238E27FC236}">
                  <a16:creationId xmlns:a16="http://schemas.microsoft.com/office/drawing/2014/main" id="{CA571B9A-0821-4FCE-B834-B9330F2F2F9A}"/>
                </a:ext>
              </a:extLst>
            </p:cNvPr>
            <p:cNvSpPr/>
            <p:nvPr/>
          </p:nvSpPr>
          <p:spPr bwMode="auto">
            <a:xfrm>
              <a:off x="9580359" y="3879780"/>
              <a:ext cx="2397036" cy="2507685"/>
            </a:xfrm>
            <a:prstGeom prst="arc">
              <a:avLst>
                <a:gd name="adj1" fmla="val 12733808"/>
                <a:gd name="adj2" fmla="val 9805754"/>
              </a:avLst>
            </a:prstGeom>
            <a:solidFill>
              <a:schemeClr val="bg1"/>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DC740608-D4DE-4A79-88DF-723FC062720C}"/>
                </a:ext>
              </a:extLst>
            </p:cNvPr>
            <p:cNvGrpSpPr/>
            <p:nvPr/>
          </p:nvGrpSpPr>
          <p:grpSpPr>
            <a:xfrm>
              <a:off x="9121414" y="4622513"/>
              <a:ext cx="1002956" cy="792499"/>
              <a:chOff x="7089330" y="3550724"/>
              <a:chExt cx="1614275" cy="1219255"/>
            </a:xfrm>
          </p:grpSpPr>
          <p:sp>
            <p:nvSpPr>
              <p:cNvPr id="105" name="Freeform: Shape 104">
                <a:extLst>
                  <a:ext uri="{FF2B5EF4-FFF2-40B4-BE49-F238E27FC236}">
                    <a16:creationId xmlns:a16="http://schemas.microsoft.com/office/drawing/2014/main" id="{BC9576D8-2C5D-40FC-BD8E-B643B411E8C9}"/>
                  </a:ext>
                </a:extLst>
              </p:cNvPr>
              <p:cNvSpPr/>
              <p:nvPr/>
            </p:nvSpPr>
            <p:spPr>
              <a:xfrm flipH="1">
                <a:off x="8083984" y="3917515"/>
                <a:ext cx="619621" cy="618516"/>
              </a:xfrm>
              <a:custGeom>
                <a:avLst/>
                <a:gdLst>
                  <a:gd name="connsiteX0" fmla="*/ 614700 w 619621"/>
                  <a:gd name="connsiteY0" fmla="*/ 252334 h 618516"/>
                  <a:gd name="connsiteX1" fmla="*/ 594600 w 619621"/>
                  <a:gd name="connsiteY1" fmla="*/ 236092 h 618516"/>
                  <a:gd name="connsiteX2" fmla="*/ 540086 w 619621"/>
                  <a:gd name="connsiteY2" fmla="*/ 237057 h 618516"/>
                  <a:gd name="connsiteX3" fmla="*/ 506799 w 619621"/>
                  <a:gd name="connsiteY3" fmla="*/ 217278 h 618516"/>
                  <a:gd name="connsiteX4" fmla="*/ 505834 w 619621"/>
                  <a:gd name="connsiteY4" fmla="*/ 216313 h 618516"/>
                  <a:gd name="connsiteX5" fmla="*/ 493452 w 619621"/>
                  <a:gd name="connsiteY5" fmla="*/ 193800 h 618516"/>
                  <a:gd name="connsiteX6" fmla="*/ 492970 w 619621"/>
                  <a:gd name="connsiteY6" fmla="*/ 192353 h 618516"/>
                  <a:gd name="connsiteX7" fmla="*/ 493452 w 619621"/>
                  <a:gd name="connsiteY7" fmla="*/ 154885 h 618516"/>
                  <a:gd name="connsiteX8" fmla="*/ 523684 w 619621"/>
                  <a:gd name="connsiteY8" fmla="*/ 108251 h 618516"/>
                  <a:gd name="connsiteX9" fmla="*/ 520789 w 619621"/>
                  <a:gd name="connsiteY9" fmla="*/ 82683 h 618516"/>
                  <a:gd name="connsiteX10" fmla="*/ 485251 w 619621"/>
                  <a:gd name="connsiteY10" fmla="*/ 53898 h 618516"/>
                  <a:gd name="connsiteX11" fmla="*/ 459200 w 619621"/>
                  <a:gd name="connsiteY11" fmla="*/ 56793 h 618516"/>
                  <a:gd name="connsiteX12" fmla="*/ 421571 w 619621"/>
                  <a:gd name="connsiteY12" fmla="*/ 95708 h 618516"/>
                  <a:gd name="connsiteX13" fmla="*/ 384103 w 619621"/>
                  <a:gd name="connsiteY13" fmla="*/ 105356 h 618516"/>
                  <a:gd name="connsiteX14" fmla="*/ 382656 w 619621"/>
                  <a:gd name="connsiteY14" fmla="*/ 105356 h 618516"/>
                  <a:gd name="connsiteX15" fmla="*/ 357088 w 619621"/>
                  <a:gd name="connsiteY15" fmla="*/ 98120 h 618516"/>
                  <a:gd name="connsiteX16" fmla="*/ 356123 w 619621"/>
                  <a:gd name="connsiteY16" fmla="*/ 97637 h 618516"/>
                  <a:gd name="connsiteX17" fmla="*/ 330555 w 619621"/>
                  <a:gd name="connsiteY17" fmla="*/ 70783 h 618516"/>
                  <a:gd name="connsiteX18" fmla="*/ 318977 w 619621"/>
                  <a:gd name="connsiteY18" fmla="*/ 16430 h 618516"/>
                  <a:gd name="connsiteX19" fmla="*/ 298233 w 619621"/>
                  <a:gd name="connsiteY19" fmla="*/ 28 h 618516"/>
                  <a:gd name="connsiteX20" fmla="*/ 253046 w 619621"/>
                  <a:gd name="connsiteY20" fmla="*/ 5335 h 618516"/>
                  <a:gd name="connsiteX21" fmla="*/ 236644 w 619621"/>
                  <a:gd name="connsiteY21" fmla="*/ 25596 h 618516"/>
                  <a:gd name="connsiteX22" fmla="*/ 237609 w 619621"/>
                  <a:gd name="connsiteY22" fmla="*/ 79305 h 618516"/>
                  <a:gd name="connsiteX23" fmla="*/ 217829 w 619621"/>
                  <a:gd name="connsiteY23" fmla="*/ 113075 h 618516"/>
                  <a:gd name="connsiteX24" fmla="*/ 217347 w 619621"/>
                  <a:gd name="connsiteY24" fmla="*/ 113557 h 618516"/>
                  <a:gd name="connsiteX25" fmla="*/ 193226 w 619621"/>
                  <a:gd name="connsiteY25" fmla="*/ 126422 h 618516"/>
                  <a:gd name="connsiteX26" fmla="*/ 192744 w 619621"/>
                  <a:gd name="connsiteY26" fmla="*/ 126904 h 618516"/>
                  <a:gd name="connsiteX27" fmla="*/ 155276 w 619621"/>
                  <a:gd name="connsiteY27" fmla="*/ 125940 h 618516"/>
                  <a:gd name="connsiteX28" fmla="*/ 108481 w 619621"/>
                  <a:gd name="connsiteY28" fmla="*/ 95708 h 618516"/>
                  <a:gd name="connsiteX29" fmla="*/ 82591 w 619621"/>
                  <a:gd name="connsiteY29" fmla="*/ 98602 h 618516"/>
                  <a:gd name="connsiteX30" fmla="*/ 54128 w 619621"/>
                  <a:gd name="connsiteY30" fmla="*/ 134623 h 618516"/>
                  <a:gd name="connsiteX31" fmla="*/ 57023 w 619621"/>
                  <a:gd name="connsiteY31" fmla="*/ 160031 h 618516"/>
                  <a:gd name="connsiteX32" fmla="*/ 95938 w 619621"/>
                  <a:gd name="connsiteY32" fmla="*/ 198142 h 618516"/>
                  <a:gd name="connsiteX33" fmla="*/ 105586 w 619621"/>
                  <a:gd name="connsiteY33" fmla="*/ 235127 h 618516"/>
                  <a:gd name="connsiteX34" fmla="*/ 105586 w 619621"/>
                  <a:gd name="connsiteY34" fmla="*/ 235610 h 618516"/>
                  <a:gd name="connsiteX35" fmla="*/ 97385 w 619621"/>
                  <a:gd name="connsiteY35" fmla="*/ 263429 h 618516"/>
                  <a:gd name="connsiteX36" fmla="*/ 71013 w 619621"/>
                  <a:gd name="connsiteY36" fmla="*/ 288837 h 618516"/>
                  <a:gd name="connsiteX37" fmla="*/ 16499 w 619621"/>
                  <a:gd name="connsiteY37" fmla="*/ 300415 h 618516"/>
                  <a:gd name="connsiteX38" fmla="*/ 97 w 619621"/>
                  <a:gd name="connsiteY38" fmla="*/ 320677 h 618516"/>
                  <a:gd name="connsiteX39" fmla="*/ 5404 w 619621"/>
                  <a:gd name="connsiteY39" fmla="*/ 366346 h 618516"/>
                  <a:gd name="connsiteX40" fmla="*/ 25183 w 619621"/>
                  <a:gd name="connsiteY40" fmla="*/ 382105 h 618516"/>
                  <a:gd name="connsiteX41" fmla="*/ 79697 w 619621"/>
                  <a:gd name="connsiteY41" fmla="*/ 381622 h 618516"/>
                  <a:gd name="connsiteX42" fmla="*/ 112340 w 619621"/>
                  <a:gd name="connsiteY42" fmla="*/ 398989 h 618516"/>
                  <a:gd name="connsiteX43" fmla="*/ 129225 w 619621"/>
                  <a:gd name="connsiteY43" fmla="*/ 429703 h 618516"/>
                  <a:gd name="connsiteX44" fmla="*/ 126330 w 619621"/>
                  <a:gd name="connsiteY44" fmla="*/ 463312 h 618516"/>
                  <a:gd name="connsiteX45" fmla="*/ 95938 w 619621"/>
                  <a:gd name="connsiteY45" fmla="*/ 509946 h 618516"/>
                  <a:gd name="connsiteX46" fmla="*/ 98833 w 619621"/>
                  <a:gd name="connsiteY46" fmla="*/ 535836 h 618516"/>
                  <a:gd name="connsiteX47" fmla="*/ 135014 w 619621"/>
                  <a:gd name="connsiteY47" fmla="*/ 564299 h 618516"/>
                  <a:gd name="connsiteX48" fmla="*/ 160582 w 619621"/>
                  <a:gd name="connsiteY48" fmla="*/ 561887 h 618516"/>
                  <a:gd name="connsiteX49" fmla="*/ 198533 w 619621"/>
                  <a:gd name="connsiteY49" fmla="*/ 522971 h 618516"/>
                  <a:gd name="connsiteX50" fmla="*/ 235197 w 619621"/>
                  <a:gd name="connsiteY50" fmla="*/ 512840 h 618516"/>
                  <a:gd name="connsiteX51" fmla="*/ 263659 w 619621"/>
                  <a:gd name="connsiteY51" fmla="*/ 521042 h 618516"/>
                  <a:gd name="connsiteX52" fmla="*/ 289710 w 619621"/>
                  <a:gd name="connsiteY52" fmla="*/ 547414 h 618516"/>
                  <a:gd name="connsiteX53" fmla="*/ 301127 w 619621"/>
                  <a:gd name="connsiteY53" fmla="*/ 602249 h 618516"/>
                  <a:gd name="connsiteX54" fmla="*/ 321389 w 619621"/>
                  <a:gd name="connsiteY54" fmla="*/ 618490 h 618516"/>
                  <a:gd name="connsiteX55" fmla="*/ 366736 w 619621"/>
                  <a:gd name="connsiteY55" fmla="*/ 613345 h 618516"/>
                  <a:gd name="connsiteX56" fmla="*/ 383139 w 619621"/>
                  <a:gd name="connsiteY56" fmla="*/ 593083 h 618516"/>
                  <a:gd name="connsiteX57" fmla="*/ 382174 w 619621"/>
                  <a:gd name="connsiteY57" fmla="*/ 538730 h 618516"/>
                  <a:gd name="connsiteX58" fmla="*/ 401792 w 619621"/>
                  <a:gd name="connsiteY58" fmla="*/ 505604 h 618516"/>
                  <a:gd name="connsiteX59" fmla="*/ 402275 w 619621"/>
                  <a:gd name="connsiteY59" fmla="*/ 505122 h 618516"/>
                  <a:gd name="connsiteX60" fmla="*/ 426878 w 619621"/>
                  <a:gd name="connsiteY60" fmla="*/ 491614 h 618516"/>
                  <a:gd name="connsiteX61" fmla="*/ 427360 w 619621"/>
                  <a:gd name="connsiteY61" fmla="*/ 491614 h 618516"/>
                  <a:gd name="connsiteX62" fmla="*/ 464507 w 619621"/>
                  <a:gd name="connsiteY62" fmla="*/ 492096 h 618516"/>
                  <a:gd name="connsiteX63" fmla="*/ 511141 w 619621"/>
                  <a:gd name="connsiteY63" fmla="*/ 522971 h 618516"/>
                  <a:gd name="connsiteX64" fmla="*/ 537191 w 619621"/>
                  <a:gd name="connsiteY64" fmla="*/ 520077 h 618516"/>
                  <a:gd name="connsiteX65" fmla="*/ 565654 w 619621"/>
                  <a:gd name="connsiteY65" fmla="*/ 484056 h 618516"/>
                  <a:gd name="connsiteX66" fmla="*/ 562760 w 619621"/>
                  <a:gd name="connsiteY66" fmla="*/ 458005 h 618516"/>
                  <a:gd name="connsiteX67" fmla="*/ 523684 w 619621"/>
                  <a:gd name="connsiteY67" fmla="*/ 420537 h 618516"/>
                  <a:gd name="connsiteX68" fmla="*/ 514035 w 619621"/>
                  <a:gd name="connsiteY68" fmla="*/ 383069 h 618516"/>
                  <a:gd name="connsiteX69" fmla="*/ 514035 w 619621"/>
                  <a:gd name="connsiteY69" fmla="*/ 382105 h 618516"/>
                  <a:gd name="connsiteX70" fmla="*/ 521754 w 619621"/>
                  <a:gd name="connsiteY70" fmla="*/ 356697 h 618516"/>
                  <a:gd name="connsiteX71" fmla="*/ 522237 w 619621"/>
                  <a:gd name="connsiteY71" fmla="*/ 355732 h 618516"/>
                  <a:gd name="connsiteX72" fmla="*/ 549252 w 619621"/>
                  <a:gd name="connsiteY72" fmla="*/ 329682 h 618516"/>
                  <a:gd name="connsiteX73" fmla="*/ 603605 w 619621"/>
                  <a:gd name="connsiteY73" fmla="*/ 318264 h 618516"/>
                  <a:gd name="connsiteX74" fmla="*/ 619524 w 619621"/>
                  <a:gd name="connsiteY74" fmla="*/ 298003 h 618516"/>
                  <a:gd name="connsiteX75" fmla="*/ 614700 w 619621"/>
                  <a:gd name="connsiteY75" fmla="*/ 252334 h 618516"/>
                  <a:gd name="connsiteX76" fmla="*/ 398415 w 619621"/>
                  <a:gd name="connsiteY76" fmla="*/ 380175 h 618516"/>
                  <a:gd name="connsiteX77" fmla="*/ 238574 w 619621"/>
                  <a:gd name="connsiteY77" fmla="*/ 398024 h 618516"/>
                  <a:gd name="connsiteX78" fmla="*/ 221206 w 619621"/>
                  <a:gd name="connsiteY78" fmla="*/ 238987 h 618516"/>
                  <a:gd name="connsiteX79" fmla="*/ 380727 w 619621"/>
                  <a:gd name="connsiteY79" fmla="*/ 221137 h 618516"/>
                  <a:gd name="connsiteX80" fmla="*/ 398415 w 619621"/>
                  <a:gd name="connsiteY80" fmla="*/ 380175 h 61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19621" h="618516">
                    <a:moveTo>
                      <a:pt x="614700" y="252334"/>
                    </a:moveTo>
                    <a:cubicBezTo>
                      <a:pt x="613735" y="245580"/>
                      <a:pt x="605534" y="236574"/>
                      <a:pt x="594600" y="236092"/>
                    </a:cubicBezTo>
                    <a:cubicBezTo>
                      <a:pt x="540086" y="237057"/>
                      <a:pt x="540086" y="237057"/>
                      <a:pt x="540086" y="237057"/>
                    </a:cubicBezTo>
                    <a:cubicBezTo>
                      <a:pt x="519342" y="236574"/>
                      <a:pt x="511141" y="228373"/>
                      <a:pt x="506799" y="217278"/>
                    </a:cubicBezTo>
                    <a:cubicBezTo>
                      <a:pt x="506317" y="216795"/>
                      <a:pt x="506317" y="216795"/>
                      <a:pt x="505834" y="216313"/>
                    </a:cubicBezTo>
                    <a:cubicBezTo>
                      <a:pt x="501975" y="208594"/>
                      <a:pt x="497633" y="201036"/>
                      <a:pt x="493452" y="193800"/>
                    </a:cubicBezTo>
                    <a:cubicBezTo>
                      <a:pt x="493452" y="193318"/>
                      <a:pt x="493452" y="192835"/>
                      <a:pt x="492970" y="192353"/>
                    </a:cubicBezTo>
                    <a:cubicBezTo>
                      <a:pt x="486216" y="183187"/>
                      <a:pt x="483321" y="171609"/>
                      <a:pt x="493452" y="154885"/>
                    </a:cubicBezTo>
                    <a:cubicBezTo>
                      <a:pt x="523684" y="108251"/>
                      <a:pt x="523684" y="108251"/>
                      <a:pt x="523684" y="108251"/>
                    </a:cubicBezTo>
                    <a:cubicBezTo>
                      <a:pt x="529955" y="99085"/>
                      <a:pt x="526096" y="86542"/>
                      <a:pt x="520789" y="82683"/>
                    </a:cubicBezTo>
                    <a:cubicBezTo>
                      <a:pt x="485251" y="53898"/>
                      <a:pt x="485251" y="53898"/>
                      <a:pt x="485251" y="53898"/>
                    </a:cubicBezTo>
                    <a:cubicBezTo>
                      <a:pt x="479944" y="49556"/>
                      <a:pt x="467401" y="49074"/>
                      <a:pt x="459200" y="56793"/>
                    </a:cubicBezTo>
                    <a:cubicBezTo>
                      <a:pt x="421571" y="95708"/>
                      <a:pt x="421571" y="95708"/>
                      <a:pt x="421571" y="95708"/>
                    </a:cubicBezTo>
                    <a:cubicBezTo>
                      <a:pt x="406616" y="110180"/>
                      <a:pt x="394556" y="110180"/>
                      <a:pt x="384103" y="105356"/>
                    </a:cubicBezTo>
                    <a:lnTo>
                      <a:pt x="382656" y="105356"/>
                    </a:lnTo>
                    <a:cubicBezTo>
                      <a:pt x="374455" y="102462"/>
                      <a:pt x="365771" y="100050"/>
                      <a:pt x="357088" y="98120"/>
                    </a:cubicBezTo>
                    <a:cubicBezTo>
                      <a:pt x="357088" y="98120"/>
                      <a:pt x="356606" y="97637"/>
                      <a:pt x="356123" y="97637"/>
                    </a:cubicBezTo>
                    <a:cubicBezTo>
                      <a:pt x="345028" y="95225"/>
                      <a:pt x="335379" y="89436"/>
                      <a:pt x="330555" y="70783"/>
                    </a:cubicBezTo>
                    <a:cubicBezTo>
                      <a:pt x="318977" y="16430"/>
                      <a:pt x="318977" y="16430"/>
                      <a:pt x="318977" y="16430"/>
                    </a:cubicBezTo>
                    <a:cubicBezTo>
                      <a:pt x="316565" y="5335"/>
                      <a:pt x="304987" y="-455"/>
                      <a:pt x="298233" y="28"/>
                    </a:cubicBezTo>
                    <a:cubicBezTo>
                      <a:pt x="253046" y="5335"/>
                      <a:pt x="253046" y="5335"/>
                      <a:pt x="253046" y="5335"/>
                    </a:cubicBezTo>
                    <a:cubicBezTo>
                      <a:pt x="246292" y="5817"/>
                      <a:pt x="237126" y="14500"/>
                      <a:pt x="236644" y="25596"/>
                    </a:cubicBezTo>
                    <a:cubicBezTo>
                      <a:pt x="237609" y="79305"/>
                      <a:pt x="237609" y="79305"/>
                      <a:pt x="237609" y="79305"/>
                    </a:cubicBezTo>
                    <a:cubicBezTo>
                      <a:pt x="237126" y="100532"/>
                      <a:pt x="228443" y="108251"/>
                      <a:pt x="217829" y="113075"/>
                    </a:cubicBezTo>
                    <a:cubicBezTo>
                      <a:pt x="217347" y="113075"/>
                      <a:pt x="217347" y="113075"/>
                      <a:pt x="217347" y="113557"/>
                    </a:cubicBezTo>
                    <a:cubicBezTo>
                      <a:pt x="209146" y="117417"/>
                      <a:pt x="200945" y="121598"/>
                      <a:pt x="193226" y="126422"/>
                    </a:cubicBezTo>
                    <a:cubicBezTo>
                      <a:pt x="192744" y="126422"/>
                      <a:pt x="192744" y="126422"/>
                      <a:pt x="192744" y="126904"/>
                    </a:cubicBezTo>
                    <a:cubicBezTo>
                      <a:pt x="183256" y="133176"/>
                      <a:pt x="172160" y="136070"/>
                      <a:pt x="155276" y="125940"/>
                    </a:cubicBezTo>
                    <a:cubicBezTo>
                      <a:pt x="108481" y="95708"/>
                      <a:pt x="108481" y="95708"/>
                      <a:pt x="108481" y="95708"/>
                    </a:cubicBezTo>
                    <a:cubicBezTo>
                      <a:pt x="99315" y="89919"/>
                      <a:pt x="86772" y="93296"/>
                      <a:pt x="82591" y="98602"/>
                    </a:cubicBezTo>
                    <a:cubicBezTo>
                      <a:pt x="54128" y="134623"/>
                      <a:pt x="54128" y="134623"/>
                      <a:pt x="54128" y="134623"/>
                    </a:cubicBezTo>
                    <a:cubicBezTo>
                      <a:pt x="49786" y="139930"/>
                      <a:pt x="49304" y="152473"/>
                      <a:pt x="57023" y="160031"/>
                    </a:cubicBezTo>
                    <a:cubicBezTo>
                      <a:pt x="95938" y="198142"/>
                      <a:pt x="95938" y="198142"/>
                      <a:pt x="95938" y="198142"/>
                    </a:cubicBezTo>
                    <a:cubicBezTo>
                      <a:pt x="110411" y="212936"/>
                      <a:pt x="109928" y="224514"/>
                      <a:pt x="105586" y="235127"/>
                    </a:cubicBezTo>
                    <a:cubicBezTo>
                      <a:pt x="105586" y="235127"/>
                      <a:pt x="106069" y="235610"/>
                      <a:pt x="105586" y="235610"/>
                    </a:cubicBezTo>
                    <a:cubicBezTo>
                      <a:pt x="102209" y="244615"/>
                      <a:pt x="99797" y="253781"/>
                      <a:pt x="97385" y="263429"/>
                    </a:cubicBezTo>
                    <a:cubicBezTo>
                      <a:pt x="95455" y="274525"/>
                      <a:pt x="89666" y="284173"/>
                      <a:pt x="71013" y="288837"/>
                    </a:cubicBezTo>
                    <a:cubicBezTo>
                      <a:pt x="16499" y="300415"/>
                      <a:pt x="16499" y="300415"/>
                      <a:pt x="16499" y="300415"/>
                    </a:cubicBezTo>
                    <a:cubicBezTo>
                      <a:pt x="5404" y="302827"/>
                      <a:pt x="-868" y="313923"/>
                      <a:pt x="97" y="320677"/>
                    </a:cubicBezTo>
                    <a:cubicBezTo>
                      <a:pt x="5404" y="366346"/>
                      <a:pt x="5404" y="366346"/>
                      <a:pt x="5404" y="366346"/>
                    </a:cubicBezTo>
                    <a:cubicBezTo>
                      <a:pt x="5886" y="372939"/>
                      <a:pt x="14570" y="382105"/>
                      <a:pt x="25183" y="382105"/>
                    </a:cubicBezTo>
                    <a:cubicBezTo>
                      <a:pt x="79697" y="381622"/>
                      <a:pt x="79697" y="381622"/>
                      <a:pt x="79697" y="381622"/>
                    </a:cubicBezTo>
                    <a:cubicBezTo>
                      <a:pt x="98833" y="381622"/>
                      <a:pt x="107516" y="389341"/>
                      <a:pt x="112340" y="398989"/>
                    </a:cubicBezTo>
                    <a:cubicBezTo>
                      <a:pt x="117164" y="409442"/>
                      <a:pt x="122471" y="420055"/>
                      <a:pt x="129225" y="429703"/>
                    </a:cubicBezTo>
                    <a:cubicBezTo>
                      <a:pt x="134049" y="438387"/>
                      <a:pt x="135014" y="448518"/>
                      <a:pt x="126330" y="463312"/>
                    </a:cubicBezTo>
                    <a:cubicBezTo>
                      <a:pt x="95938" y="509946"/>
                      <a:pt x="95938" y="509946"/>
                      <a:pt x="95938" y="509946"/>
                    </a:cubicBezTo>
                    <a:cubicBezTo>
                      <a:pt x="90149" y="519112"/>
                      <a:pt x="93526" y="531655"/>
                      <a:pt x="98833" y="535836"/>
                    </a:cubicBezTo>
                    <a:cubicBezTo>
                      <a:pt x="135014" y="564299"/>
                      <a:pt x="135014" y="564299"/>
                      <a:pt x="135014" y="564299"/>
                    </a:cubicBezTo>
                    <a:cubicBezTo>
                      <a:pt x="139838" y="568640"/>
                      <a:pt x="152864" y="569123"/>
                      <a:pt x="160582" y="561887"/>
                    </a:cubicBezTo>
                    <a:cubicBezTo>
                      <a:pt x="198533" y="522971"/>
                      <a:pt x="198533" y="522971"/>
                      <a:pt x="198533" y="522971"/>
                    </a:cubicBezTo>
                    <a:cubicBezTo>
                      <a:pt x="213005" y="508981"/>
                      <a:pt x="224583" y="508499"/>
                      <a:pt x="235197" y="512840"/>
                    </a:cubicBezTo>
                    <a:cubicBezTo>
                      <a:pt x="244362" y="516217"/>
                      <a:pt x="254011" y="519112"/>
                      <a:pt x="263659" y="521042"/>
                    </a:cubicBezTo>
                    <a:cubicBezTo>
                      <a:pt x="274755" y="522971"/>
                      <a:pt x="284886" y="528760"/>
                      <a:pt x="289710" y="547414"/>
                    </a:cubicBezTo>
                    <a:cubicBezTo>
                      <a:pt x="301127" y="602249"/>
                      <a:pt x="301127" y="602249"/>
                      <a:pt x="301127" y="602249"/>
                    </a:cubicBezTo>
                    <a:cubicBezTo>
                      <a:pt x="303539" y="612862"/>
                      <a:pt x="314635" y="618973"/>
                      <a:pt x="321389" y="618490"/>
                    </a:cubicBezTo>
                    <a:cubicBezTo>
                      <a:pt x="366736" y="613345"/>
                      <a:pt x="366736" y="613345"/>
                      <a:pt x="366736" y="613345"/>
                    </a:cubicBezTo>
                    <a:cubicBezTo>
                      <a:pt x="373973" y="612380"/>
                      <a:pt x="383139" y="604179"/>
                      <a:pt x="383139" y="593083"/>
                    </a:cubicBezTo>
                    <a:cubicBezTo>
                      <a:pt x="382174" y="538730"/>
                      <a:pt x="382174" y="538730"/>
                      <a:pt x="382174" y="538730"/>
                    </a:cubicBezTo>
                    <a:cubicBezTo>
                      <a:pt x="382656" y="518147"/>
                      <a:pt x="391340" y="509946"/>
                      <a:pt x="401792" y="505604"/>
                    </a:cubicBezTo>
                    <a:cubicBezTo>
                      <a:pt x="401792" y="505604"/>
                      <a:pt x="402275" y="505604"/>
                      <a:pt x="402275" y="505122"/>
                    </a:cubicBezTo>
                    <a:cubicBezTo>
                      <a:pt x="410476" y="501262"/>
                      <a:pt x="418677" y="496921"/>
                      <a:pt x="426878" y="491614"/>
                    </a:cubicBezTo>
                    <a:cubicBezTo>
                      <a:pt x="426878" y="491614"/>
                      <a:pt x="426878" y="491614"/>
                      <a:pt x="427360" y="491614"/>
                    </a:cubicBezTo>
                    <a:cubicBezTo>
                      <a:pt x="436527" y="485503"/>
                      <a:pt x="447622" y="482609"/>
                      <a:pt x="464507" y="492096"/>
                    </a:cubicBezTo>
                    <a:cubicBezTo>
                      <a:pt x="511141" y="522971"/>
                      <a:pt x="511141" y="522971"/>
                      <a:pt x="511141" y="522971"/>
                    </a:cubicBezTo>
                    <a:cubicBezTo>
                      <a:pt x="520307" y="528760"/>
                      <a:pt x="532850" y="524901"/>
                      <a:pt x="537191" y="520077"/>
                    </a:cubicBezTo>
                    <a:cubicBezTo>
                      <a:pt x="565654" y="484056"/>
                      <a:pt x="565654" y="484056"/>
                      <a:pt x="565654" y="484056"/>
                    </a:cubicBezTo>
                    <a:cubicBezTo>
                      <a:pt x="569996" y="478750"/>
                      <a:pt x="570479" y="466206"/>
                      <a:pt x="562760" y="458005"/>
                    </a:cubicBezTo>
                    <a:cubicBezTo>
                      <a:pt x="523684" y="420537"/>
                      <a:pt x="523684" y="420537"/>
                      <a:pt x="523684" y="420537"/>
                    </a:cubicBezTo>
                    <a:cubicBezTo>
                      <a:pt x="509211" y="405743"/>
                      <a:pt x="509693" y="394165"/>
                      <a:pt x="514035" y="383069"/>
                    </a:cubicBezTo>
                    <a:cubicBezTo>
                      <a:pt x="514035" y="382587"/>
                      <a:pt x="514035" y="382587"/>
                      <a:pt x="514035" y="382105"/>
                    </a:cubicBezTo>
                    <a:cubicBezTo>
                      <a:pt x="517412" y="373421"/>
                      <a:pt x="519824" y="365381"/>
                      <a:pt x="521754" y="356697"/>
                    </a:cubicBezTo>
                    <a:cubicBezTo>
                      <a:pt x="521754" y="356215"/>
                      <a:pt x="522237" y="356215"/>
                      <a:pt x="522237" y="355732"/>
                    </a:cubicBezTo>
                    <a:cubicBezTo>
                      <a:pt x="524166" y="344154"/>
                      <a:pt x="529955" y="334506"/>
                      <a:pt x="549252" y="329682"/>
                    </a:cubicBezTo>
                    <a:cubicBezTo>
                      <a:pt x="603605" y="318264"/>
                      <a:pt x="603605" y="318264"/>
                      <a:pt x="603605" y="318264"/>
                    </a:cubicBezTo>
                    <a:cubicBezTo>
                      <a:pt x="614218" y="315852"/>
                      <a:pt x="620489" y="304757"/>
                      <a:pt x="619524" y="298003"/>
                    </a:cubicBezTo>
                    <a:cubicBezTo>
                      <a:pt x="614700" y="252334"/>
                      <a:pt x="614700" y="252334"/>
                      <a:pt x="614700" y="252334"/>
                    </a:cubicBezTo>
                    <a:close/>
                    <a:moveTo>
                      <a:pt x="398415" y="380175"/>
                    </a:moveTo>
                    <a:cubicBezTo>
                      <a:pt x="359500" y="428739"/>
                      <a:pt x="288263" y="436457"/>
                      <a:pt x="238574" y="398024"/>
                    </a:cubicBezTo>
                    <a:cubicBezTo>
                      <a:pt x="189849" y="358627"/>
                      <a:pt x="182291" y="287389"/>
                      <a:pt x="221206" y="238987"/>
                    </a:cubicBezTo>
                    <a:cubicBezTo>
                      <a:pt x="260282" y="189941"/>
                      <a:pt x="331520" y="181740"/>
                      <a:pt x="380727" y="221137"/>
                    </a:cubicBezTo>
                    <a:cubicBezTo>
                      <a:pt x="429773" y="259570"/>
                      <a:pt x="437491" y="331129"/>
                      <a:pt x="398415" y="380175"/>
                    </a:cubicBezTo>
                    <a:close/>
                  </a:path>
                </a:pathLst>
              </a:custGeom>
              <a:solidFill>
                <a:schemeClr val="accent2"/>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5EDDDC3E-0356-4554-95C9-A73729A6654B}"/>
                  </a:ext>
                </a:extLst>
              </p:cNvPr>
              <p:cNvSpPr/>
              <p:nvPr/>
            </p:nvSpPr>
            <p:spPr>
              <a:xfrm flipH="1">
                <a:off x="7089330" y="3944076"/>
                <a:ext cx="825903" cy="825903"/>
              </a:xfrm>
              <a:custGeom>
                <a:avLst/>
                <a:gdLst>
                  <a:gd name="connsiteX0" fmla="*/ 812878 w 825903"/>
                  <a:gd name="connsiteY0" fmla="*/ 376609 h 825903"/>
                  <a:gd name="connsiteX1" fmla="*/ 750967 w 825903"/>
                  <a:gd name="connsiteY1" fmla="*/ 366961 h 825903"/>
                  <a:gd name="connsiteX2" fmla="*/ 741801 w 825903"/>
                  <a:gd name="connsiteY2" fmla="*/ 324186 h 825903"/>
                  <a:gd name="connsiteX3" fmla="*/ 796154 w 825903"/>
                  <a:gd name="connsiteY3" fmla="*/ 292186 h 825903"/>
                  <a:gd name="connsiteX4" fmla="*/ 801782 w 825903"/>
                  <a:gd name="connsiteY4" fmla="*/ 271763 h 825903"/>
                  <a:gd name="connsiteX5" fmla="*/ 786827 w 825903"/>
                  <a:gd name="connsiteY5" fmla="*/ 234135 h 825903"/>
                  <a:gd name="connsiteX6" fmla="*/ 768013 w 825903"/>
                  <a:gd name="connsiteY6" fmla="*/ 224647 h 825903"/>
                  <a:gd name="connsiteX7" fmla="*/ 706263 w 825903"/>
                  <a:gd name="connsiteY7" fmla="*/ 239763 h 825903"/>
                  <a:gd name="connsiteX8" fmla="*/ 683911 w 825903"/>
                  <a:gd name="connsiteY8" fmla="*/ 206154 h 825903"/>
                  <a:gd name="connsiteX9" fmla="*/ 721218 w 825903"/>
                  <a:gd name="connsiteY9" fmla="*/ 157269 h 825903"/>
                  <a:gd name="connsiteX10" fmla="*/ 721218 w 825903"/>
                  <a:gd name="connsiteY10" fmla="*/ 134917 h 825903"/>
                  <a:gd name="connsiteX11" fmla="*/ 691308 w 825903"/>
                  <a:gd name="connsiteY11" fmla="*/ 104846 h 825903"/>
                  <a:gd name="connsiteX12" fmla="*/ 668634 w 825903"/>
                  <a:gd name="connsiteY12" fmla="*/ 104846 h 825903"/>
                  <a:gd name="connsiteX13" fmla="*/ 620071 w 825903"/>
                  <a:gd name="connsiteY13" fmla="*/ 142475 h 825903"/>
                  <a:gd name="connsiteX14" fmla="*/ 582763 w 825903"/>
                  <a:gd name="connsiteY14" fmla="*/ 118032 h 825903"/>
                  <a:gd name="connsiteX15" fmla="*/ 599487 w 825903"/>
                  <a:gd name="connsiteY15" fmla="*/ 56443 h 825903"/>
                  <a:gd name="connsiteX16" fmla="*/ 588070 w 825903"/>
                  <a:gd name="connsiteY16" fmla="*/ 37629 h 825903"/>
                  <a:gd name="connsiteX17" fmla="*/ 550763 w 825903"/>
                  <a:gd name="connsiteY17" fmla="*/ 22352 h 825903"/>
                  <a:gd name="connsiteX18" fmla="*/ 530180 w 825903"/>
                  <a:gd name="connsiteY18" fmla="*/ 29749 h 825903"/>
                  <a:gd name="connsiteX19" fmla="*/ 498179 w 825903"/>
                  <a:gd name="connsiteY19" fmla="*/ 82655 h 825903"/>
                  <a:gd name="connsiteX20" fmla="*/ 459103 w 825903"/>
                  <a:gd name="connsiteY20" fmla="*/ 75097 h 825903"/>
                  <a:gd name="connsiteX21" fmla="*/ 449616 w 825903"/>
                  <a:gd name="connsiteY21" fmla="*/ 13186 h 825903"/>
                  <a:gd name="connsiteX22" fmla="*/ 434660 w 825903"/>
                  <a:gd name="connsiteY22" fmla="*/ 0 h 825903"/>
                  <a:gd name="connsiteX23" fmla="*/ 391725 w 825903"/>
                  <a:gd name="connsiteY23" fmla="*/ 0 h 825903"/>
                  <a:gd name="connsiteX24" fmla="*/ 376448 w 825903"/>
                  <a:gd name="connsiteY24" fmla="*/ 13186 h 825903"/>
                  <a:gd name="connsiteX25" fmla="*/ 367122 w 825903"/>
                  <a:gd name="connsiteY25" fmla="*/ 75097 h 825903"/>
                  <a:gd name="connsiteX26" fmla="*/ 323865 w 825903"/>
                  <a:gd name="connsiteY26" fmla="*/ 84424 h 825903"/>
                  <a:gd name="connsiteX27" fmla="*/ 292347 w 825903"/>
                  <a:gd name="connsiteY27" fmla="*/ 29749 h 825903"/>
                  <a:gd name="connsiteX28" fmla="*/ 271602 w 825903"/>
                  <a:gd name="connsiteY28" fmla="*/ 24443 h 825903"/>
                  <a:gd name="connsiteX29" fmla="*/ 233974 w 825903"/>
                  <a:gd name="connsiteY29" fmla="*/ 39398 h 825903"/>
                  <a:gd name="connsiteX30" fmla="*/ 224808 w 825903"/>
                  <a:gd name="connsiteY30" fmla="*/ 58212 h 825903"/>
                  <a:gd name="connsiteX31" fmla="*/ 239763 w 825903"/>
                  <a:gd name="connsiteY31" fmla="*/ 120123 h 825903"/>
                  <a:gd name="connsiteX32" fmla="*/ 207762 w 825903"/>
                  <a:gd name="connsiteY32" fmla="*/ 142475 h 825903"/>
                  <a:gd name="connsiteX33" fmla="*/ 157269 w 825903"/>
                  <a:gd name="connsiteY33" fmla="*/ 104846 h 825903"/>
                  <a:gd name="connsiteX34" fmla="*/ 134595 w 825903"/>
                  <a:gd name="connsiteY34" fmla="*/ 104846 h 825903"/>
                  <a:gd name="connsiteX35" fmla="*/ 106615 w 825903"/>
                  <a:gd name="connsiteY35" fmla="*/ 134917 h 825903"/>
                  <a:gd name="connsiteX36" fmla="*/ 104846 w 825903"/>
                  <a:gd name="connsiteY36" fmla="*/ 157269 h 825903"/>
                  <a:gd name="connsiteX37" fmla="*/ 142475 w 825903"/>
                  <a:gd name="connsiteY37" fmla="*/ 206154 h 825903"/>
                  <a:gd name="connsiteX38" fmla="*/ 117871 w 825903"/>
                  <a:gd name="connsiteY38" fmla="*/ 243301 h 825903"/>
                  <a:gd name="connsiteX39" fmla="*/ 58212 w 825903"/>
                  <a:gd name="connsiteY39" fmla="*/ 228506 h 825903"/>
                  <a:gd name="connsiteX40" fmla="*/ 37307 w 825903"/>
                  <a:gd name="connsiteY40" fmla="*/ 237994 h 825903"/>
                  <a:gd name="connsiteX41" fmla="*/ 22352 w 825903"/>
                  <a:gd name="connsiteY41" fmla="*/ 275301 h 825903"/>
                  <a:gd name="connsiteX42" fmla="*/ 29910 w 825903"/>
                  <a:gd name="connsiteY42" fmla="*/ 295724 h 825903"/>
                  <a:gd name="connsiteX43" fmla="*/ 84263 w 825903"/>
                  <a:gd name="connsiteY43" fmla="*/ 327724 h 825903"/>
                  <a:gd name="connsiteX44" fmla="*/ 74936 w 825903"/>
                  <a:gd name="connsiteY44" fmla="*/ 366961 h 825903"/>
                  <a:gd name="connsiteX45" fmla="*/ 13186 w 825903"/>
                  <a:gd name="connsiteY45" fmla="*/ 376609 h 825903"/>
                  <a:gd name="connsiteX46" fmla="*/ 0 w 825903"/>
                  <a:gd name="connsiteY46" fmla="*/ 391403 h 825903"/>
                  <a:gd name="connsiteX47" fmla="*/ 0 w 825903"/>
                  <a:gd name="connsiteY47" fmla="*/ 434661 h 825903"/>
                  <a:gd name="connsiteX48" fmla="*/ 13186 w 825903"/>
                  <a:gd name="connsiteY48" fmla="*/ 449455 h 825903"/>
                  <a:gd name="connsiteX49" fmla="*/ 74936 w 825903"/>
                  <a:gd name="connsiteY49" fmla="*/ 458621 h 825903"/>
                  <a:gd name="connsiteX50" fmla="*/ 84263 w 825903"/>
                  <a:gd name="connsiteY50" fmla="*/ 501878 h 825903"/>
                  <a:gd name="connsiteX51" fmla="*/ 29910 w 825903"/>
                  <a:gd name="connsiteY51" fmla="*/ 533718 h 825903"/>
                  <a:gd name="connsiteX52" fmla="*/ 24121 w 825903"/>
                  <a:gd name="connsiteY52" fmla="*/ 554301 h 825903"/>
                  <a:gd name="connsiteX53" fmla="*/ 39076 w 825903"/>
                  <a:gd name="connsiteY53" fmla="*/ 591929 h 825903"/>
                  <a:gd name="connsiteX54" fmla="*/ 59981 w 825903"/>
                  <a:gd name="connsiteY54" fmla="*/ 601417 h 825903"/>
                  <a:gd name="connsiteX55" fmla="*/ 119640 w 825903"/>
                  <a:gd name="connsiteY55" fmla="*/ 586140 h 825903"/>
                  <a:gd name="connsiteX56" fmla="*/ 142475 w 825903"/>
                  <a:gd name="connsiteY56" fmla="*/ 619910 h 825903"/>
                  <a:gd name="connsiteX57" fmla="*/ 104846 w 825903"/>
                  <a:gd name="connsiteY57" fmla="*/ 668795 h 825903"/>
                  <a:gd name="connsiteX58" fmla="*/ 106615 w 825903"/>
                  <a:gd name="connsiteY58" fmla="*/ 690986 h 825903"/>
                  <a:gd name="connsiteX59" fmla="*/ 134595 w 825903"/>
                  <a:gd name="connsiteY59" fmla="*/ 719289 h 825903"/>
                  <a:gd name="connsiteX60" fmla="*/ 157269 w 825903"/>
                  <a:gd name="connsiteY60" fmla="*/ 721057 h 825903"/>
                  <a:gd name="connsiteX61" fmla="*/ 207762 w 825903"/>
                  <a:gd name="connsiteY61" fmla="*/ 683589 h 825903"/>
                  <a:gd name="connsiteX62" fmla="*/ 243301 w 825903"/>
                  <a:gd name="connsiteY62" fmla="*/ 708032 h 825903"/>
                  <a:gd name="connsiteX63" fmla="*/ 228346 w 825903"/>
                  <a:gd name="connsiteY63" fmla="*/ 769621 h 825903"/>
                  <a:gd name="connsiteX64" fmla="*/ 237994 w 825903"/>
                  <a:gd name="connsiteY64" fmla="*/ 788757 h 825903"/>
                  <a:gd name="connsiteX65" fmla="*/ 275623 w 825903"/>
                  <a:gd name="connsiteY65" fmla="*/ 803712 h 825903"/>
                  <a:gd name="connsiteX66" fmla="*/ 295884 w 825903"/>
                  <a:gd name="connsiteY66" fmla="*/ 796154 h 825903"/>
                  <a:gd name="connsiteX67" fmla="*/ 327724 w 825903"/>
                  <a:gd name="connsiteY67" fmla="*/ 743731 h 825903"/>
                  <a:gd name="connsiteX68" fmla="*/ 367122 w 825903"/>
                  <a:gd name="connsiteY68" fmla="*/ 751289 h 825903"/>
                  <a:gd name="connsiteX69" fmla="*/ 376448 w 825903"/>
                  <a:gd name="connsiteY69" fmla="*/ 812878 h 825903"/>
                  <a:gd name="connsiteX70" fmla="*/ 391725 w 825903"/>
                  <a:gd name="connsiteY70" fmla="*/ 825903 h 825903"/>
                  <a:gd name="connsiteX71" fmla="*/ 434660 w 825903"/>
                  <a:gd name="connsiteY71" fmla="*/ 825903 h 825903"/>
                  <a:gd name="connsiteX72" fmla="*/ 449616 w 825903"/>
                  <a:gd name="connsiteY72" fmla="*/ 812878 h 825903"/>
                  <a:gd name="connsiteX73" fmla="*/ 459103 w 825903"/>
                  <a:gd name="connsiteY73" fmla="*/ 751289 h 825903"/>
                  <a:gd name="connsiteX74" fmla="*/ 502199 w 825903"/>
                  <a:gd name="connsiteY74" fmla="*/ 741641 h 825903"/>
                  <a:gd name="connsiteX75" fmla="*/ 533717 w 825903"/>
                  <a:gd name="connsiteY75" fmla="*/ 796154 h 825903"/>
                  <a:gd name="connsiteX76" fmla="*/ 554622 w 825903"/>
                  <a:gd name="connsiteY76" fmla="*/ 801461 h 825903"/>
                  <a:gd name="connsiteX77" fmla="*/ 591930 w 825903"/>
                  <a:gd name="connsiteY77" fmla="*/ 786666 h 825903"/>
                  <a:gd name="connsiteX78" fmla="*/ 601256 w 825903"/>
                  <a:gd name="connsiteY78" fmla="*/ 767852 h 825903"/>
                  <a:gd name="connsiteX79" fmla="*/ 586301 w 825903"/>
                  <a:gd name="connsiteY79" fmla="*/ 706263 h 825903"/>
                  <a:gd name="connsiteX80" fmla="*/ 620071 w 825903"/>
                  <a:gd name="connsiteY80" fmla="*/ 683589 h 825903"/>
                  <a:gd name="connsiteX81" fmla="*/ 668634 w 825903"/>
                  <a:gd name="connsiteY81" fmla="*/ 721057 h 825903"/>
                  <a:gd name="connsiteX82" fmla="*/ 691308 w 825903"/>
                  <a:gd name="connsiteY82" fmla="*/ 719289 h 825903"/>
                  <a:gd name="connsiteX83" fmla="*/ 721218 w 825903"/>
                  <a:gd name="connsiteY83" fmla="*/ 690986 h 825903"/>
                  <a:gd name="connsiteX84" fmla="*/ 721218 w 825903"/>
                  <a:gd name="connsiteY84" fmla="*/ 668795 h 825903"/>
                  <a:gd name="connsiteX85" fmla="*/ 683911 w 825903"/>
                  <a:gd name="connsiteY85" fmla="*/ 619910 h 825903"/>
                  <a:gd name="connsiteX86" fmla="*/ 708032 w 825903"/>
                  <a:gd name="connsiteY86" fmla="*/ 582281 h 825903"/>
                  <a:gd name="connsiteX87" fmla="*/ 769782 w 825903"/>
                  <a:gd name="connsiteY87" fmla="*/ 597558 h 825903"/>
                  <a:gd name="connsiteX88" fmla="*/ 788596 w 825903"/>
                  <a:gd name="connsiteY88" fmla="*/ 588392 h 825903"/>
                  <a:gd name="connsiteX89" fmla="*/ 803551 w 825903"/>
                  <a:gd name="connsiteY89" fmla="*/ 550763 h 825903"/>
                  <a:gd name="connsiteX90" fmla="*/ 797923 w 825903"/>
                  <a:gd name="connsiteY90" fmla="*/ 530180 h 825903"/>
                  <a:gd name="connsiteX91" fmla="*/ 743570 w 825903"/>
                  <a:gd name="connsiteY91" fmla="*/ 498340 h 825903"/>
                  <a:gd name="connsiteX92" fmla="*/ 750967 w 825903"/>
                  <a:gd name="connsiteY92" fmla="*/ 458621 h 825903"/>
                  <a:gd name="connsiteX93" fmla="*/ 812878 w 825903"/>
                  <a:gd name="connsiteY93" fmla="*/ 449455 h 825903"/>
                  <a:gd name="connsiteX94" fmla="*/ 825903 w 825903"/>
                  <a:gd name="connsiteY94" fmla="*/ 434661 h 825903"/>
                  <a:gd name="connsiteX95" fmla="*/ 825903 w 825903"/>
                  <a:gd name="connsiteY95" fmla="*/ 391403 h 825903"/>
                  <a:gd name="connsiteX96" fmla="*/ 812878 w 825903"/>
                  <a:gd name="connsiteY96" fmla="*/ 376609 h 825903"/>
                  <a:gd name="connsiteX97" fmla="*/ 513134 w 825903"/>
                  <a:gd name="connsiteY97" fmla="*/ 198757 h 825903"/>
                  <a:gd name="connsiteX98" fmla="*/ 543366 w 825903"/>
                  <a:gd name="connsiteY98" fmla="*/ 185249 h 825903"/>
                  <a:gd name="connsiteX99" fmla="*/ 597718 w 825903"/>
                  <a:gd name="connsiteY99" fmla="*/ 226738 h 825903"/>
                  <a:gd name="connsiteX100" fmla="*/ 638885 w 825903"/>
                  <a:gd name="connsiteY100" fmla="*/ 279160 h 825903"/>
                  <a:gd name="connsiteX101" fmla="*/ 625699 w 825903"/>
                  <a:gd name="connsiteY101" fmla="*/ 311000 h 825903"/>
                  <a:gd name="connsiteX102" fmla="*/ 505737 w 825903"/>
                  <a:gd name="connsiteY102" fmla="*/ 338981 h 825903"/>
                  <a:gd name="connsiteX103" fmla="*/ 485154 w 825903"/>
                  <a:gd name="connsiteY103" fmla="*/ 318397 h 825903"/>
                  <a:gd name="connsiteX104" fmla="*/ 513134 w 825903"/>
                  <a:gd name="connsiteY104" fmla="*/ 198757 h 825903"/>
                  <a:gd name="connsiteX105" fmla="*/ 342679 w 825903"/>
                  <a:gd name="connsiteY105" fmla="*/ 159038 h 825903"/>
                  <a:gd name="connsiteX106" fmla="*/ 410218 w 825903"/>
                  <a:gd name="connsiteY106" fmla="*/ 149872 h 825903"/>
                  <a:gd name="connsiteX107" fmla="*/ 475827 w 825903"/>
                  <a:gd name="connsiteY107" fmla="*/ 159038 h 825903"/>
                  <a:gd name="connsiteX108" fmla="*/ 489013 w 825903"/>
                  <a:gd name="connsiteY108" fmla="*/ 191360 h 825903"/>
                  <a:gd name="connsiteX109" fmla="*/ 425012 w 825903"/>
                  <a:gd name="connsiteY109" fmla="*/ 293955 h 825903"/>
                  <a:gd name="connsiteX110" fmla="*/ 395263 w 825903"/>
                  <a:gd name="connsiteY110" fmla="*/ 293955 h 825903"/>
                  <a:gd name="connsiteX111" fmla="*/ 331744 w 825903"/>
                  <a:gd name="connsiteY111" fmla="*/ 191360 h 825903"/>
                  <a:gd name="connsiteX112" fmla="*/ 342679 w 825903"/>
                  <a:gd name="connsiteY112" fmla="*/ 159038 h 825903"/>
                  <a:gd name="connsiteX113" fmla="*/ 477596 w 825903"/>
                  <a:gd name="connsiteY113" fmla="*/ 411987 h 825903"/>
                  <a:gd name="connsiteX114" fmla="*/ 414077 w 825903"/>
                  <a:gd name="connsiteY114" fmla="*/ 477757 h 825903"/>
                  <a:gd name="connsiteX115" fmla="*/ 348307 w 825903"/>
                  <a:gd name="connsiteY115" fmla="*/ 411987 h 825903"/>
                  <a:gd name="connsiteX116" fmla="*/ 414077 w 825903"/>
                  <a:gd name="connsiteY116" fmla="*/ 348629 h 825903"/>
                  <a:gd name="connsiteX117" fmla="*/ 477596 w 825903"/>
                  <a:gd name="connsiteY117" fmla="*/ 411987 h 825903"/>
                  <a:gd name="connsiteX118" fmla="*/ 181873 w 825903"/>
                  <a:gd name="connsiteY118" fmla="*/ 283020 h 825903"/>
                  <a:gd name="connsiteX119" fmla="*/ 222717 w 825903"/>
                  <a:gd name="connsiteY119" fmla="*/ 228506 h 825903"/>
                  <a:gd name="connsiteX120" fmla="*/ 277392 w 825903"/>
                  <a:gd name="connsiteY120" fmla="*/ 187340 h 825903"/>
                  <a:gd name="connsiteX121" fmla="*/ 307141 w 825903"/>
                  <a:gd name="connsiteY121" fmla="*/ 202295 h 825903"/>
                  <a:gd name="connsiteX122" fmla="*/ 335282 w 825903"/>
                  <a:gd name="connsiteY122" fmla="*/ 320166 h 825903"/>
                  <a:gd name="connsiteX123" fmla="*/ 314699 w 825903"/>
                  <a:gd name="connsiteY123" fmla="*/ 340749 h 825903"/>
                  <a:gd name="connsiteX124" fmla="*/ 195059 w 825903"/>
                  <a:gd name="connsiteY124" fmla="*/ 312769 h 825903"/>
                  <a:gd name="connsiteX125" fmla="*/ 181873 w 825903"/>
                  <a:gd name="connsiteY125" fmla="*/ 283020 h 825903"/>
                  <a:gd name="connsiteX126" fmla="*/ 155500 w 825903"/>
                  <a:gd name="connsiteY126" fmla="*/ 483063 h 825903"/>
                  <a:gd name="connsiteX127" fmla="*/ 146012 w 825903"/>
                  <a:gd name="connsiteY127" fmla="*/ 415846 h 825903"/>
                  <a:gd name="connsiteX128" fmla="*/ 155500 w 825903"/>
                  <a:gd name="connsiteY128" fmla="*/ 350398 h 825903"/>
                  <a:gd name="connsiteX129" fmla="*/ 187179 w 825903"/>
                  <a:gd name="connsiteY129" fmla="*/ 337212 h 825903"/>
                  <a:gd name="connsiteX130" fmla="*/ 292347 w 825903"/>
                  <a:gd name="connsiteY130" fmla="*/ 402821 h 825903"/>
                  <a:gd name="connsiteX131" fmla="*/ 292347 w 825903"/>
                  <a:gd name="connsiteY131" fmla="*/ 430801 h 825903"/>
                  <a:gd name="connsiteX132" fmla="*/ 187179 w 825903"/>
                  <a:gd name="connsiteY132" fmla="*/ 494481 h 825903"/>
                  <a:gd name="connsiteX133" fmla="*/ 155500 w 825903"/>
                  <a:gd name="connsiteY133" fmla="*/ 483063 h 825903"/>
                  <a:gd name="connsiteX134" fmla="*/ 308910 w 825903"/>
                  <a:gd name="connsiteY134" fmla="*/ 631166 h 825903"/>
                  <a:gd name="connsiteX135" fmla="*/ 279160 w 825903"/>
                  <a:gd name="connsiteY135" fmla="*/ 644353 h 825903"/>
                  <a:gd name="connsiteX136" fmla="*/ 224808 w 825903"/>
                  <a:gd name="connsiteY136" fmla="*/ 603186 h 825903"/>
                  <a:gd name="connsiteX137" fmla="*/ 185410 w 825903"/>
                  <a:gd name="connsiteY137" fmla="*/ 550763 h 825903"/>
                  <a:gd name="connsiteX138" fmla="*/ 198596 w 825903"/>
                  <a:gd name="connsiteY138" fmla="*/ 518923 h 825903"/>
                  <a:gd name="connsiteX139" fmla="*/ 318558 w 825903"/>
                  <a:gd name="connsiteY139" fmla="*/ 490621 h 825903"/>
                  <a:gd name="connsiteX140" fmla="*/ 339141 w 825903"/>
                  <a:gd name="connsiteY140" fmla="*/ 511526 h 825903"/>
                  <a:gd name="connsiteX141" fmla="*/ 308910 w 825903"/>
                  <a:gd name="connsiteY141" fmla="*/ 631166 h 825903"/>
                  <a:gd name="connsiteX142" fmla="*/ 479686 w 825903"/>
                  <a:gd name="connsiteY142" fmla="*/ 670564 h 825903"/>
                  <a:gd name="connsiteX143" fmla="*/ 414077 w 825903"/>
                  <a:gd name="connsiteY143" fmla="*/ 680052 h 825903"/>
                  <a:gd name="connsiteX144" fmla="*/ 346538 w 825903"/>
                  <a:gd name="connsiteY144" fmla="*/ 670564 h 825903"/>
                  <a:gd name="connsiteX145" fmla="*/ 333513 w 825903"/>
                  <a:gd name="connsiteY145" fmla="*/ 638564 h 825903"/>
                  <a:gd name="connsiteX146" fmla="*/ 399122 w 825903"/>
                  <a:gd name="connsiteY146" fmla="*/ 533718 h 825903"/>
                  <a:gd name="connsiteX147" fmla="*/ 427263 w 825903"/>
                  <a:gd name="connsiteY147" fmla="*/ 533718 h 825903"/>
                  <a:gd name="connsiteX148" fmla="*/ 492551 w 825903"/>
                  <a:gd name="connsiteY148" fmla="*/ 638564 h 825903"/>
                  <a:gd name="connsiteX149" fmla="*/ 479686 w 825903"/>
                  <a:gd name="connsiteY149" fmla="*/ 670564 h 825903"/>
                  <a:gd name="connsiteX150" fmla="*/ 640654 w 825903"/>
                  <a:gd name="connsiteY150" fmla="*/ 546904 h 825903"/>
                  <a:gd name="connsiteX151" fmla="*/ 601256 w 825903"/>
                  <a:gd name="connsiteY151" fmla="*/ 601417 h 825903"/>
                  <a:gd name="connsiteX152" fmla="*/ 546904 w 825903"/>
                  <a:gd name="connsiteY152" fmla="*/ 642584 h 825903"/>
                  <a:gd name="connsiteX153" fmla="*/ 515225 w 825903"/>
                  <a:gd name="connsiteY153" fmla="*/ 627629 h 825903"/>
                  <a:gd name="connsiteX154" fmla="*/ 487244 w 825903"/>
                  <a:gd name="connsiteY154" fmla="*/ 509757 h 825903"/>
                  <a:gd name="connsiteX155" fmla="*/ 507827 w 825903"/>
                  <a:gd name="connsiteY155" fmla="*/ 487084 h 825903"/>
                  <a:gd name="connsiteX156" fmla="*/ 627468 w 825903"/>
                  <a:gd name="connsiteY156" fmla="*/ 517154 h 825903"/>
                  <a:gd name="connsiteX157" fmla="*/ 640654 w 825903"/>
                  <a:gd name="connsiteY157" fmla="*/ 546904 h 825903"/>
                  <a:gd name="connsiteX158" fmla="*/ 666865 w 825903"/>
                  <a:gd name="connsiteY158" fmla="*/ 479526 h 825903"/>
                  <a:gd name="connsiteX159" fmla="*/ 634865 w 825903"/>
                  <a:gd name="connsiteY159" fmla="*/ 492712 h 825903"/>
                  <a:gd name="connsiteX160" fmla="*/ 531949 w 825903"/>
                  <a:gd name="connsiteY160" fmla="*/ 427103 h 825903"/>
                  <a:gd name="connsiteX161" fmla="*/ 531949 w 825903"/>
                  <a:gd name="connsiteY161" fmla="*/ 398801 h 825903"/>
                  <a:gd name="connsiteX162" fmla="*/ 634865 w 825903"/>
                  <a:gd name="connsiteY162" fmla="*/ 333352 h 825903"/>
                  <a:gd name="connsiteX163" fmla="*/ 666865 w 825903"/>
                  <a:gd name="connsiteY163" fmla="*/ 346378 h 825903"/>
                  <a:gd name="connsiteX164" fmla="*/ 676031 w 825903"/>
                  <a:gd name="connsiteY164" fmla="*/ 411987 h 825903"/>
                  <a:gd name="connsiteX165" fmla="*/ 666865 w 825903"/>
                  <a:gd name="connsiteY165" fmla="*/ 479526 h 82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825903" h="825903">
                    <a:moveTo>
                      <a:pt x="812878" y="376609"/>
                    </a:moveTo>
                    <a:cubicBezTo>
                      <a:pt x="750967" y="366961"/>
                      <a:pt x="750967" y="366961"/>
                      <a:pt x="750967" y="366961"/>
                    </a:cubicBezTo>
                    <a:cubicBezTo>
                      <a:pt x="749198" y="352167"/>
                      <a:pt x="745339" y="338981"/>
                      <a:pt x="741801" y="324186"/>
                    </a:cubicBezTo>
                    <a:cubicBezTo>
                      <a:pt x="796154" y="292186"/>
                      <a:pt x="796154" y="292186"/>
                      <a:pt x="796154" y="292186"/>
                    </a:cubicBezTo>
                    <a:cubicBezTo>
                      <a:pt x="801782" y="288327"/>
                      <a:pt x="805320" y="279160"/>
                      <a:pt x="801782" y="271763"/>
                    </a:cubicBezTo>
                    <a:cubicBezTo>
                      <a:pt x="786827" y="234135"/>
                      <a:pt x="786827" y="234135"/>
                      <a:pt x="786827" y="234135"/>
                    </a:cubicBezTo>
                    <a:cubicBezTo>
                      <a:pt x="782968" y="226738"/>
                      <a:pt x="775571" y="222878"/>
                      <a:pt x="768013" y="224647"/>
                    </a:cubicBezTo>
                    <a:cubicBezTo>
                      <a:pt x="706263" y="239763"/>
                      <a:pt x="706263" y="239763"/>
                      <a:pt x="706263" y="239763"/>
                    </a:cubicBezTo>
                    <a:cubicBezTo>
                      <a:pt x="700635" y="228506"/>
                      <a:pt x="693077" y="217089"/>
                      <a:pt x="683911" y="206154"/>
                    </a:cubicBezTo>
                    <a:cubicBezTo>
                      <a:pt x="721218" y="157269"/>
                      <a:pt x="721218" y="157269"/>
                      <a:pt x="721218" y="157269"/>
                    </a:cubicBezTo>
                    <a:cubicBezTo>
                      <a:pt x="726846" y="149872"/>
                      <a:pt x="724756" y="140384"/>
                      <a:pt x="721218" y="134917"/>
                    </a:cubicBezTo>
                    <a:cubicBezTo>
                      <a:pt x="691308" y="104846"/>
                      <a:pt x="691308" y="104846"/>
                      <a:pt x="691308" y="104846"/>
                    </a:cubicBezTo>
                    <a:cubicBezTo>
                      <a:pt x="685680" y="100987"/>
                      <a:pt x="676031" y="99218"/>
                      <a:pt x="668634" y="104846"/>
                    </a:cubicBezTo>
                    <a:cubicBezTo>
                      <a:pt x="620071" y="142475"/>
                      <a:pt x="620071" y="142475"/>
                      <a:pt x="620071" y="142475"/>
                    </a:cubicBezTo>
                    <a:cubicBezTo>
                      <a:pt x="608653" y="132826"/>
                      <a:pt x="595789" y="125429"/>
                      <a:pt x="582763" y="118032"/>
                    </a:cubicBezTo>
                    <a:cubicBezTo>
                      <a:pt x="599487" y="56443"/>
                      <a:pt x="599487" y="56443"/>
                      <a:pt x="599487" y="56443"/>
                    </a:cubicBezTo>
                    <a:cubicBezTo>
                      <a:pt x="601256" y="48564"/>
                      <a:pt x="595789" y="41166"/>
                      <a:pt x="588070" y="37629"/>
                    </a:cubicBezTo>
                    <a:cubicBezTo>
                      <a:pt x="550763" y="22352"/>
                      <a:pt x="550763" y="22352"/>
                      <a:pt x="550763" y="22352"/>
                    </a:cubicBezTo>
                    <a:cubicBezTo>
                      <a:pt x="543366" y="18814"/>
                      <a:pt x="533717" y="22352"/>
                      <a:pt x="530180" y="29749"/>
                    </a:cubicBezTo>
                    <a:cubicBezTo>
                      <a:pt x="498179" y="82655"/>
                      <a:pt x="498179" y="82655"/>
                      <a:pt x="498179" y="82655"/>
                    </a:cubicBezTo>
                    <a:cubicBezTo>
                      <a:pt x="485154" y="80403"/>
                      <a:pt x="471968" y="76866"/>
                      <a:pt x="459103" y="75097"/>
                    </a:cubicBezTo>
                    <a:cubicBezTo>
                      <a:pt x="449616" y="13186"/>
                      <a:pt x="449616" y="13186"/>
                      <a:pt x="449616" y="13186"/>
                    </a:cubicBezTo>
                    <a:cubicBezTo>
                      <a:pt x="449616" y="5789"/>
                      <a:pt x="442058" y="0"/>
                      <a:pt x="434660" y="0"/>
                    </a:cubicBezTo>
                    <a:cubicBezTo>
                      <a:pt x="391725" y="0"/>
                      <a:pt x="391725" y="0"/>
                      <a:pt x="391725" y="0"/>
                    </a:cubicBezTo>
                    <a:cubicBezTo>
                      <a:pt x="383846" y="0"/>
                      <a:pt x="376448" y="5789"/>
                      <a:pt x="376448" y="13186"/>
                    </a:cubicBezTo>
                    <a:cubicBezTo>
                      <a:pt x="367122" y="75097"/>
                      <a:pt x="367122" y="75097"/>
                      <a:pt x="367122" y="75097"/>
                    </a:cubicBezTo>
                    <a:cubicBezTo>
                      <a:pt x="352006" y="76866"/>
                      <a:pt x="339141" y="80403"/>
                      <a:pt x="323865" y="84424"/>
                    </a:cubicBezTo>
                    <a:cubicBezTo>
                      <a:pt x="292347" y="29749"/>
                      <a:pt x="292347" y="29749"/>
                      <a:pt x="292347" y="29749"/>
                    </a:cubicBezTo>
                    <a:cubicBezTo>
                      <a:pt x="288326" y="24443"/>
                      <a:pt x="279160" y="20583"/>
                      <a:pt x="271602" y="24443"/>
                    </a:cubicBezTo>
                    <a:cubicBezTo>
                      <a:pt x="233974" y="39398"/>
                      <a:pt x="233974" y="39398"/>
                      <a:pt x="233974" y="39398"/>
                    </a:cubicBezTo>
                    <a:cubicBezTo>
                      <a:pt x="226577" y="43257"/>
                      <a:pt x="222717" y="50654"/>
                      <a:pt x="224808" y="58212"/>
                    </a:cubicBezTo>
                    <a:cubicBezTo>
                      <a:pt x="239763" y="120123"/>
                      <a:pt x="239763" y="120123"/>
                      <a:pt x="239763" y="120123"/>
                    </a:cubicBezTo>
                    <a:cubicBezTo>
                      <a:pt x="228346" y="125429"/>
                      <a:pt x="217411" y="132826"/>
                      <a:pt x="207762" y="142475"/>
                    </a:cubicBezTo>
                    <a:cubicBezTo>
                      <a:pt x="157269" y="104846"/>
                      <a:pt x="157269" y="104846"/>
                      <a:pt x="157269" y="104846"/>
                    </a:cubicBezTo>
                    <a:cubicBezTo>
                      <a:pt x="149872" y="99218"/>
                      <a:pt x="140223" y="100987"/>
                      <a:pt x="134595" y="104846"/>
                    </a:cubicBezTo>
                    <a:cubicBezTo>
                      <a:pt x="106615" y="134917"/>
                      <a:pt x="106615" y="134917"/>
                      <a:pt x="106615" y="134917"/>
                    </a:cubicBezTo>
                    <a:cubicBezTo>
                      <a:pt x="101308" y="140384"/>
                      <a:pt x="99057" y="149872"/>
                      <a:pt x="104846" y="157269"/>
                    </a:cubicBezTo>
                    <a:cubicBezTo>
                      <a:pt x="142475" y="206154"/>
                      <a:pt x="142475" y="206154"/>
                      <a:pt x="142475" y="206154"/>
                    </a:cubicBezTo>
                    <a:cubicBezTo>
                      <a:pt x="132826" y="219340"/>
                      <a:pt x="125429" y="230597"/>
                      <a:pt x="117871" y="243301"/>
                    </a:cubicBezTo>
                    <a:cubicBezTo>
                      <a:pt x="58212" y="228506"/>
                      <a:pt x="58212" y="228506"/>
                      <a:pt x="58212" y="228506"/>
                    </a:cubicBezTo>
                    <a:cubicBezTo>
                      <a:pt x="50493" y="226738"/>
                      <a:pt x="41167" y="230597"/>
                      <a:pt x="37307" y="237994"/>
                    </a:cubicBezTo>
                    <a:cubicBezTo>
                      <a:pt x="22352" y="275301"/>
                      <a:pt x="22352" y="275301"/>
                      <a:pt x="22352" y="275301"/>
                    </a:cubicBezTo>
                    <a:cubicBezTo>
                      <a:pt x="18493" y="283020"/>
                      <a:pt x="22352" y="292186"/>
                      <a:pt x="29910" y="295724"/>
                    </a:cubicBezTo>
                    <a:cubicBezTo>
                      <a:pt x="84263" y="327724"/>
                      <a:pt x="84263" y="327724"/>
                      <a:pt x="84263" y="327724"/>
                    </a:cubicBezTo>
                    <a:cubicBezTo>
                      <a:pt x="80725" y="340749"/>
                      <a:pt x="76705" y="354257"/>
                      <a:pt x="74936" y="366961"/>
                    </a:cubicBezTo>
                    <a:cubicBezTo>
                      <a:pt x="13186" y="376609"/>
                      <a:pt x="13186" y="376609"/>
                      <a:pt x="13186" y="376609"/>
                    </a:cubicBezTo>
                    <a:cubicBezTo>
                      <a:pt x="5789" y="376609"/>
                      <a:pt x="0" y="384006"/>
                      <a:pt x="0" y="391403"/>
                    </a:cubicBezTo>
                    <a:cubicBezTo>
                      <a:pt x="0" y="434661"/>
                      <a:pt x="0" y="434661"/>
                      <a:pt x="0" y="434661"/>
                    </a:cubicBezTo>
                    <a:cubicBezTo>
                      <a:pt x="0" y="442058"/>
                      <a:pt x="5789" y="449455"/>
                      <a:pt x="13186" y="449455"/>
                    </a:cubicBezTo>
                    <a:cubicBezTo>
                      <a:pt x="74936" y="458621"/>
                      <a:pt x="74936" y="458621"/>
                      <a:pt x="74936" y="458621"/>
                    </a:cubicBezTo>
                    <a:cubicBezTo>
                      <a:pt x="78474" y="473897"/>
                      <a:pt x="80725" y="487084"/>
                      <a:pt x="84263" y="501878"/>
                    </a:cubicBezTo>
                    <a:cubicBezTo>
                      <a:pt x="29910" y="533718"/>
                      <a:pt x="29910" y="533718"/>
                      <a:pt x="29910" y="533718"/>
                    </a:cubicBezTo>
                    <a:cubicBezTo>
                      <a:pt x="24121" y="537738"/>
                      <a:pt x="20583" y="546904"/>
                      <a:pt x="24121" y="554301"/>
                    </a:cubicBezTo>
                    <a:cubicBezTo>
                      <a:pt x="39076" y="591929"/>
                      <a:pt x="39076" y="591929"/>
                      <a:pt x="39076" y="591929"/>
                    </a:cubicBezTo>
                    <a:cubicBezTo>
                      <a:pt x="42935" y="599327"/>
                      <a:pt x="52262" y="603186"/>
                      <a:pt x="59981" y="601417"/>
                    </a:cubicBezTo>
                    <a:cubicBezTo>
                      <a:pt x="119640" y="586140"/>
                      <a:pt x="119640" y="586140"/>
                      <a:pt x="119640" y="586140"/>
                    </a:cubicBezTo>
                    <a:cubicBezTo>
                      <a:pt x="127198" y="597558"/>
                      <a:pt x="134595" y="608814"/>
                      <a:pt x="142475" y="619910"/>
                    </a:cubicBezTo>
                    <a:cubicBezTo>
                      <a:pt x="104846" y="668795"/>
                      <a:pt x="104846" y="668795"/>
                      <a:pt x="104846" y="668795"/>
                    </a:cubicBezTo>
                    <a:cubicBezTo>
                      <a:pt x="99057" y="676192"/>
                      <a:pt x="101308" y="685358"/>
                      <a:pt x="106615" y="690986"/>
                    </a:cubicBezTo>
                    <a:cubicBezTo>
                      <a:pt x="134595" y="719289"/>
                      <a:pt x="134595" y="719289"/>
                      <a:pt x="134595" y="719289"/>
                    </a:cubicBezTo>
                    <a:cubicBezTo>
                      <a:pt x="140223" y="725077"/>
                      <a:pt x="149872" y="726846"/>
                      <a:pt x="157269" y="721057"/>
                    </a:cubicBezTo>
                    <a:cubicBezTo>
                      <a:pt x="207762" y="683589"/>
                      <a:pt x="207762" y="683589"/>
                      <a:pt x="207762" y="683589"/>
                    </a:cubicBezTo>
                    <a:cubicBezTo>
                      <a:pt x="219180" y="693077"/>
                      <a:pt x="230436" y="700635"/>
                      <a:pt x="243301" y="708032"/>
                    </a:cubicBezTo>
                    <a:cubicBezTo>
                      <a:pt x="228346" y="769621"/>
                      <a:pt x="228346" y="769621"/>
                      <a:pt x="228346" y="769621"/>
                    </a:cubicBezTo>
                    <a:cubicBezTo>
                      <a:pt x="226577" y="777018"/>
                      <a:pt x="230436" y="784897"/>
                      <a:pt x="237994" y="788757"/>
                    </a:cubicBezTo>
                    <a:cubicBezTo>
                      <a:pt x="275623" y="803712"/>
                      <a:pt x="275623" y="803712"/>
                      <a:pt x="275623" y="803712"/>
                    </a:cubicBezTo>
                    <a:cubicBezTo>
                      <a:pt x="283020" y="807250"/>
                      <a:pt x="292347" y="803712"/>
                      <a:pt x="295884" y="796154"/>
                    </a:cubicBezTo>
                    <a:cubicBezTo>
                      <a:pt x="327724" y="743731"/>
                      <a:pt x="327724" y="743731"/>
                      <a:pt x="327724" y="743731"/>
                    </a:cubicBezTo>
                    <a:cubicBezTo>
                      <a:pt x="340910" y="745500"/>
                      <a:pt x="354096" y="749038"/>
                      <a:pt x="367122" y="751289"/>
                    </a:cubicBezTo>
                    <a:cubicBezTo>
                      <a:pt x="376448" y="812878"/>
                      <a:pt x="376448" y="812878"/>
                      <a:pt x="376448" y="812878"/>
                    </a:cubicBezTo>
                    <a:cubicBezTo>
                      <a:pt x="376448" y="820275"/>
                      <a:pt x="383846" y="825903"/>
                      <a:pt x="391725" y="825903"/>
                    </a:cubicBezTo>
                    <a:cubicBezTo>
                      <a:pt x="434660" y="825903"/>
                      <a:pt x="434660" y="825903"/>
                      <a:pt x="434660" y="825903"/>
                    </a:cubicBezTo>
                    <a:cubicBezTo>
                      <a:pt x="442058" y="825903"/>
                      <a:pt x="449616" y="820275"/>
                      <a:pt x="449616" y="812878"/>
                    </a:cubicBezTo>
                    <a:cubicBezTo>
                      <a:pt x="459103" y="751289"/>
                      <a:pt x="459103" y="751289"/>
                      <a:pt x="459103" y="751289"/>
                    </a:cubicBezTo>
                    <a:cubicBezTo>
                      <a:pt x="474058" y="749038"/>
                      <a:pt x="487244" y="745500"/>
                      <a:pt x="502199" y="741641"/>
                    </a:cubicBezTo>
                    <a:cubicBezTo>
                      <a:pt x="533717" y="796154"/>
                      <a:pt x="533717" y="796154"/>
                      <a:pt x="533717" y="796154"/>
                    </a:cubicBezTo>
                    <a:cubicBezTo>
                      <a:pt x="537577" y="801461"/>
                      <a:pt x="546904" y="805481"/>
                      <a:pt x="554622" y="801461"/>
                    </a:cubicBezTo>
                    <a:cubicBezTo>
                      <a:pt x="591930" y="786666"/>
                      <a:pt x="591930" y="786666"/>
                      <a:pt x="591930" y="786666"/>
                    </a:cubicBezTo>
                    <a:cubicBezTo>
                      <a:pt x="599487" y="783129"/>
                      <a:pt x="603347" y="775249"/>
                      <a:pt x="601256" y="767852"/>
                    </a:cubicBezTo>
                    <a:cubicBezTo>
                      <a:pt x="586301" y="706263"/>
                      <a:pt x="586301" y="706263"/>
                      <a:pt x="586301" y="706263"/>
                    </a:cubicBezTo>
                    <a:cubicBezTo>
                      <a:pt x="597718" y="698544"/>
                      <a:pt x="608653" y="690986"/>
                      <a:pt x="620071" y="683589"/>
                    </a:cubicBezTo>
                    <a:cubicBezTo>
                      <a:pt x="668634" y="721057"/>
                      <a:pt x="668634" y="721057"/>
                      <a:pt x="668634" y="721057"/>
                    </a:cubicBezTo>
                    <a:cubicBezTo>
                      <a:pt x="676031" y="726846"/>
                      <a:pt x="685680" y="725077"/>
                      <a:pt x="691308" y="719289"/>
                    </a:cubicBezTo>
                    <a:cubicBezTo>
                      <a:pt x="721218" y="690986"/>
                      <a:pt x="721218" y="690986"/>
                      <a:pt x="721218" y="690986"/>
                    </a:cubicBezTo>
                    <a:cubicBezTo>
                      <a:pt x="724756" y="685358"/>
                      <a:pt x="726846" y="676192"/>
                      <a:pt x="721218" y="668795"/>
                    </a:cubicBezTo>
                    <a:cubicBezTo>
                      <a:pt x="683911" y="619910"/>
                      <a:pt x="683911" y="619910"/>
                      <a:pt x="683911" y="619910"/>
                    </a:cubicBezTo>
                    <a:cubicBezTo>
                      <a:pt x="693077" y="606724"/>
                      <a:pt x="700635" y="595789"/>
                      <a:pt x="708032" y="582281"/>
                    </a:cubicBezTo>
                    <a:cubicBezTo>
                      <a:pt x="769782" y="597558"/>
                      <a:pt x="769782" y="597558"/>
                      <a:pt x="769782" y="597558"/>
                    </a:cubicBezTo>
                    <a:cubicBezTo>
                      <a:pt x="777340" y="599327"/>
                      <a:pt x="784737" y="595789"/>
                      <a:pt x="788596" y="588392"/>
                    </a:cubicBezTo>
                    <a:cubicBezTo>
                      <a:pt x="803551" y="550763"/>
                      <a:pt x="803551" y="550763"/>
                      <a:pt x="803551" y="550763"/>
                    </a:cubicBezTo>
                    <a:cubicBezTo>
                      <a:pt x="807410" y="543044"/>
                      <a:pt x="803551" y="533718"/>
                      <a:pt x="797923" y="530180"/>
                    </a:cubicBezTo>
                    <a:cubicBezTo>
                      <a:pt x="743570" y="498340"/>
                      <a:pt x="743570" y="498340"/>
                      <a:pt x="743570" y="498340"/>
                    </a:cubicBezTo>
                    <a:cubicBezTo>
                      <a:pt x="745339" y="485315"/>
                      <a:pt x="749198" y="472128"/>
                      <a:pt x="750967" y="458621"/>
                    </a:cubicBezTo>
                    <a:cubicBezTo>
                      <a:pt x="812878" y="449455"/>
                      <a:pt x="812878" y="449455"/>
                      <a:pt x="812878" y="449455"/>
                    </a:cubicBezTo>
                    <a:cubicBezTo>
                      <a:pt x="820275" y="449455"/>
                      <a:pt x="825903" y="442058"/>
                      <a:pt x="825903" y="434661"/>
                    </a:cubicBezTo>
                    <a:cubicBezTo>
                      <a:pt x="825903" y="391403"/>
                      <a:pt x="825903" y="391403"/>
                      <a:pt x="825903" y="391403"/>
                    </a:cubicBezTo>
                    <a:cubicBezTo>
                      <a:pt x="825903" y="384006"/>
                      <a:pt x="820275" y="376609"/>
                      <a:pt x="812878" y="376609"/>
                    </a:cubicBezTo>
                    <a:close/>
                    <a:moveTo>
                      <a:pt x="513134" y="198757"/>
                    </a:moveTo>
                    <a:cubicBezTo>
                      <a:pt x="516994" y="183481"/>
                      <a:pt x="530180" y="177852"/>
                      <a:pt x="543366" y="185249"/>
                    </a:cubicBezTo>
                    <a:cubicBezTo>
                      <a:pt x="543366" y="185249"/>
                      <a:pt x="575206" y="202295"/>
                      <a:pt x="597718" y="226738"/>
                    </a:cubicBezTo>
                    <a:cubicBezTo>
                      <a:pt x="621839" y="249090"/>
                      <a:pt x="638885" y="279160"/>
                      <a:pt x="638885" y="279160"/>
                    </a:cubicBezTo>
                    <a:cubicBezTo>
                      <a:pt x="646282" y="292186"/>
                      <a:pt x="640654" y="307141"/>
                      <a:pt x="625699" y="311000"/>
                    </a:cubicBezTo>
                    <a:cubicBezTo>
                      <a:pt x="505737" y="338981"/>
                      <a:pt x="505737" y="338981"/>
                      <a:pt x="505737" y="338981"/>
                    </a:cubicBezTo>
                    <a:cubicBezTo>
                      <a:pt x="490782" y="342840"/>
                      <a:pt x="481455" y="333352"/>
                      <a:pt x="485154" y="318397"/>
                    </a:cubicBezTo>
                    <a:cubicBezTo>
                      <a:pt x="513134" y="198757"/>
                      <a:pt x="513134" y="198757"/>
                      <a:pt x="513134" y="198757"/>
                    </a:cubicBezTo>
                    <a:close/>
                    <a:moveTo>
                      <a:pt x="342679" y="159038"/>
                    </a:moveTo>
                    <a:cubicBezTo>
                      <a:pt x="342679" y="159038"/>
                      <a:pt x="376448" y="149872"/>
                      <a:pt x="410218" y="149872"/>
                    </a:cubicBezTo>
                    <a:cubicBezTo>
                      <a:pt x="442058" y="149872"/>
                      <a:pt x="475827" y="159038"/>
                      <a:pt x="475827" y="159038"/>
                    </a:cubicBezTo>
                    <a:cubicBezTo>
                      <a:pt x="490782" y="162897"/>
                      <a:pt x="496410" y="177852"/>
                      <a:pt x="489013" y="191360"/>
                    </a:cubicBezTo>
                    <a:cubicBezTo>
                      <a:pt x="425012" y="293955"/>
                      <a:pt x="425012" y="293955"/>
                      <a:pt x="425012" y="293955"/>
                    </a:cubicBezTo>
                    <a:cubicBezTo>
                      <a:pt x="415846" y="307141"/>
                      <a:pt x="402660" y="307141"/>
                      <a:pt x="395263" y="293955"/>
                    </a:cubicBezTo>
                    <a:cubicBezTo>
                      <a:pt x="331744" y="191360"/>
                      <a:pt x="331744" y="191360"/>
                      <a:pt x="331744" y="191360"/>
                    </a:cubicBezTo>
                    <a:cubicBezTo>
                      <a:pt x="322096" y="177852"/>
                      <a:pt x="327724" y="162897"/>
                      <a:pt x="342679" y="159038"/>
                    </a:cubicBezTo>
                    <a:close/>
                    <a:moveTo>
                      <a:pt x="477596" y="411987"/>
                    </a:moveTo>
                    <a:cubicBezTo>
                      <a:pt x="477596" y="449455"/>
                      <a:pt x="449616" y="477757"/>
                      <a:pt x="414077" y="477757"/>
                    </a:cubicBezTo>
                    <a:cubicBezTo>
                      <a:pt x="378539" y="477757"/>
                      <a:pt x="348307" y="449455"/>
                      <a:pt x="348307" y="411987"/>
                    </a:cubicBezTo>
                    <a:cubicBezTo>
                      <a:pt x="348307" y="376609"/>
                      <a:pt x="378539" y="348629"/>
                      <a:pt x="414077" y="348629"/>
                    </a:cubicBezTo>
                    <a:cubicBezTo>
                      <a:pt x="449616" y="348629"/>
                      <a:pt x="477596" y="376609"/>
                      <a:pt x="477596" y="411987"/>
                    </a:cubicBezTo>
                    <a:close/>
                    <a:moveTo>
                      <a:pt x="181873" y="283020"/>
                    </a:moveTo>
                    <a:cubicBezTo>
                      <a:pt x="181873" y="283020"/>
                      <a:pt x="198596" y="251180"/>
                      <a:pt x="222717" y="228506"/>
                    </a:cubicBezTo>
                    <a:cubicBezTo>
                      <a:pt x="245391" y="204064"/>
                      <a:pt x="277392" y="187340"/>
                      <a:pt x="277392" y="187340"/>
                    </a:cubicBezTo>
                    <a:cubicBezTo>
                      <a:pt x="290578" y="179621"/>
                      <a:pt x="303603" y="187340"/>
                      <a:pt x="307141" y="202295"/>
                    </a:cubicBezTo>
                    <a:cubicBezTo>
                      <a:pt x="335282" y="320166"/>
                      <a:pt x="335282" y="320166"/>
                      <a:pt x="335282" y="320166"/>
                    </a:cubicBezTo>
                    <a:cubicBezTo>
                      <a:pt x="339141" y="335121"/>
                      <a:pt x="329493" y="344609"/>
                      <a:pt x="314699" y="340749"/>
                    </a:cubicBezTo>
                    <a:cubicBezTo>
                      <a:pt x="195059" y="312769"/>
                      <a:pt x="195059" y="312769"/>
                      <a:pt x="195059" y="312769"/>
                    </a:cubicBezTo>
                    <a:cubicBezTo>
                      <a:pt x="179782" y="309231"/>
                      <a:pt x="174315" y="295724"/>
                      <a:pt x="181873" y="283020"/>
                    </a:cubicBezTo>
                    <a:close/>
                    <a:moveTo>
                      <a:pt x="155500" y="483063"/>
                    </a:moveTo>
                    <a:cubicBezTo>
                      <a:pt x="155500" y="483063"/>
                      <a:pt x="146012" y="449455"/>
                      <a:pt x="146012" y="415846"/>
                    </a:cubicBezTo>
                    <a:cubicBezTo>
                      <a:pt x="146012" y="384006"/>
                      <a:pt x="155500" y="350398"/>
                      <a:pt x="155500" y="350398"/>
                    </a:cubicBezTo>
                    <a:cubicBezTo>
                      <a:pt x="159520" y="335121"/>
                      <a:pt x="174315" y="329815"/>
                      <a:pt x="187179" y="337212"/>
                    </a:cubicBezTo>
                    <a:cubicBezTo>
                      <a:pt x="292347" y="402821"/>
                      <a:pt x="292347" y="402821"/>
                      <a:pt x="292347" y="402821"/>
                    </a:cubicBezTo>
                    <a:cubicBezTo>
                      <a:pt x="305372" y="410218"/>
                      <a:pt x="305372" y="423243"/>
                      <a:pt x="292347" y="430801"/>
                    </a:cubicBezTo>
                    <a:cubicBezTo>
                      <a:pt x="187179" y="494481"/>
                      <a:pt x="187179" y="494481"/>
                      <a:pt x="187179" y="494481"/>
                    </a:cubicBezTo>
                    <a:cubicBezTo>
                      <a:pt x="174315" y="503647"/>
                      <a:pt x="159520" y="498340"/>
                      <a:pt x="155500" y="483063"/>
                    </a:cubicBezTo>
                    <a:close/>
                    <a:moveTo>
                      <a:pt x="308910" y="631166"/>
                    </a:moveTo>
                    <a:cubicBezTo>
                      <a:pt x="305372" y="646121"/>
                      <a:pt x="292347" y="651750"/>
                      <a:pt x="279160" y="644353"/>
                    </a:cubicBezTo>
                    <a:cubicBezTo>
                      <a:pt x="279160" y="644353"/>
                      <a:pt x="248929" y="627629"/>
                      <a:pt x="224808" y="603186"/>
                    </a:cubicBezTo>
                    <a:cubicBezTo>
                      <a:pt x="202456" y="580512"/>
                      <a:pt x="185410" y="550763"/>
                      <a:pt x="185410" y="550763"/>
                    </a:cubicBezTo>
                    <a:cubicBezTo>
                      <a:pt x="178013" y="535486"/>
                      <a:pt x="183641" y="522461"/>
                      <a:pt x="198596" y="518923"/>
                    </a:cubicBezTo>
                    <a:cubicBezTo>
                      <a:pt x="318558" y="490621"/>
                      <a:pt x="318558" y="490621"/>
                      <a:pt x="318558" y="490621"/>
                    </a:cubicBezTo>
                    <a:cubicBezTo>
                      <a:pt x="333513" y="487084"/>
                      <a:pt x="340910" y="496250"/>
                      <a:pt x="339141" y="511526"/>
                    </a:cubicBezTo>
                    <a:cubicBezTo>
                      <a:pt x="308910" y="631166"/>
                      <a:pt x="308910" y="631166"/>
                      <a:pt x="308910" y="631166"/>
                    </a:cubicBezTo>
                    <a:close/>
                    <a:moveTo>
                      <a:pt x="479686" y="670564"/>
                    </a:moveTo>
                    <a:cubicBezTo>
                      <a:pt x="479686" y="670564"/>
                      <a:pt x="445595" y="680052"/>
                      <a:pt x="414077" y="680052"/>
                    </a:cubicBezTo>
                    <a:cubicBezTo>
                      <a:pt x="380308" y="680052"/>
                      <a:pt x="346538" y="670564"/>
                      <a:pt x="346538" y="670564"/>
                    </a:cubicBezTo>
                    <a:cubicBezTo>
                      <a:pt x="331744" y="667026"/>
                      <a:pt x="325955" y="651750"/>
                      <a:pt x="333513" y="638564"/>
                    </a:cubicBezTo>
                    <a:cubicBezTo>
                      <a:pt x="399122" y="533718"/>
                      <a:pt x="399122" y="533718"/>
                      <a:pt x="399122" y="533718"/>
                    </a:cubicBezTo>
                    <a:cubicBezTo>
                      <a:pt x="406680" y="520692"/>
                      <a:pt x="419706" y="520692"/>
                      <a:pt x="427263" y="533718"/>
                    </a:cubicBezTo>
                    <a:cubicBezTo>
                      <a:pt x="492551" y="638564"/>
                      <a:pt x="492551" y="638564"/>
                      <a:pt x="492551" y="638564"/>
                    </a:cubicBezTo>
                    <a:cubicBezTo>
                      <a:pt x="499948" y="651750"/>
                      <a:pt x="494641" y="667026"/>
                      <a:pt x="479686" y="670564"/>
                    </a:cubicBezTo>
                    <a:close/>
                    <a:moveTo>
                      <a:pt x="640654" y="546904"/>
                    </a:moveTo>
                    <a:cubicBezTo>
                      <a:pt x="640654" y="546904"/>
                      <a:pt x="623930" y="578743"/>
                      <a:pt x="601256" y="601417"/>
                    </a:cubicBezTo>
                    <a:cubicBezTo>
                      <a:pt x="576974" y="623769"/>
                      <a:pt x="546904" y="642584"/>
                      <a:pt x="546904" y="642584"/>
                    </a:cubicBezTo>
                    <a:cubicBezTo>
                      <a:pt x="533717" y="649981"/>
                      <a:pt x="518762" y="642584"/>
                      <a:pt x="515225" y="627629"/>
                    </a:cubicBezTo>
                    <a:cubicBezTo>
                      <a:pt x="487244" y="509757"/>
                      <a:pt x="487244" y="509757"/>
                      <a:pt x="487244" y="509757"/>
                    </a:cubicBezTo>
                    <a:cubicBezTo>
                      <a:pt x="483385" y="494481"/>
                      <a:pt x="492551" y="485315"/>
                      <a:pt x="507827" y="487084"/>
                    </a:cubicBezTo>
                    <a:cubicBezTo>
                      <a:pt x="627468" y="517154"/>
                      <a:pt x="627468" y="517154"/>
                      <a:pt x="627468" y="517154"/>
                    </a:cubicBezTo>
                    <a:cubicBezTo>
                      <a:pt x="642423" y="520692"/>
                      <a:pt x="648051" y="533718"/>
                      <a:pt x="640654" y="546904"/>
                    </a:cubicBezTo>
                    <a:close/>
                    <a:moveTo>
                      <a:pt x="666865" y="479526"/>
                    </a:moveTo>
                    <a:cubicBezTo>
                      <a:pt x="663328" y="494481"/>
                      <a:pt x="648051" y="500109"/>
                      <a:pt x="634865" y="492712"/>
                    </a:cubicBezTo>
                    <a:cubicBezTo>
                      <a:pt x="531949" y="427103"/>
                      <a:pt x="531949" y="427103"/>
                      <a:pt x="531949" y="427103"/>
                    </a:cubicBezTo>
                    <a:cubicBezTo>
                      <a:pt x="518762" y="419384"/>
                      <a:pt x="518762" y="406680"/>
                      <a:pt x="531949" y="398801"/>
                    </a:cubicBezTo>
                    <a:cubicBezTo>
                      <a:pt x="634865" y="333352"/>
                      <a:pt x="634865" y="333352"/>
                      <a:pt x="634865" y="333352"/>
                    </a:cubicBezTo>
                    <a:cubicBezTo>
                      <a:pt x="648051" y="325955"/>
                      <a:pt x="663328" y="331584"/>
                      <a:pt x="666865" y="346378"/>
                    </a:cubicBezTo>
                    <a:cubicBezTo>
                      <a:pt x="666865" y="346378"/>
                      <a:pt x="676031" y="380147"/>
                      <a:pt x="676031" y="411987"/>
                    </a:cubicBezTo>
                    <a:cubicBezTo>
                      <a:pt x="676031" y="445917"/>
                      <a:pt x="666865" y="479526"/>
                      <a:pt x="666865" y="479526"/>
                    </a:cubicBezTo>
                    <a:close/>
                  </a:path>
                </a:pathLst>
              </a:custGeom>
              <a:solidFill>
                <a:schemeClr val="accent3"/>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28970F9-29C9-4F98-A1BC-15B6BAB0A9F3}"/>
                  </a:ext>
                </a:extLst>
              </p:cNvPr>
              <p:cNvSpPr/>
              <p:nvPr/>
            </p:nvSpPr>
            <p:spPr>
              <a:xfrm flipH="1">
                <a:off x="7767227" y="3550724"/>
                <a:ext cx="413724" cy="412344"/>
              </a:xfrm>
              <a:custGeom>
                <a:avLst/>
                <a:gdLst>
                  <a:gd name="connsiteX0" fmla="*/ 410443 w 413724"/>
                  <a:gd name="connsiteY0" fmla="*/ 168222 h 412344"/>
                  <a:gd name="connsiteX1" fmla="*/ 396936 w 413724"/>
                  <a:gd name="connsiteY1" fmla="*/ 157448 h 412344"/>
                  <a:gd name="connsiteX2" fmla="*/ 360593 w 413724"/>
                  <a:gd name="connsiteY2" fmla="*/ 158092 h 412344"/>
                  <a:gd name="connsiteX3" fmla="*/ 338402 w 413724"/>
                  <a:gd name="connsiteY3" fmla="*/ 144905 h 412344"/>
                  <a:gd name="connsiteX4" fmla="*/ 337759 w 413724"/>
                  <a:gd name="connsiteY4" fmla="*/ 144262 h 412344"/>
                  <a:gd name="connsiteX5" fmla="*/ 329397 w 413724"/>
                  <a:gd name="connsiteY5" fmla="*/ 129146 h 412344"/>
                  <a:gd name="connsiteX6" fmla="*/ 329075 w 413724"/>
                  <a:gd name="connsiteY6" fmla="*/ 128182 h 412344"/>
                  <a:gd name="connsiteX7" fmla="*/ 329397 w 413724"/>
                  <a:gd name="connsiteY7" fmla="*/ 103257 h 412344"/>
                  <a:gd name="connsiteX8" fmla="*/ 349658 w 413724"/>
                  <a:gd name="connsiteY8" fmla="*/ 72221 h 412344"/>
                  <a:gd name="connsiteX9" fmla="*/ 347729 w 413724"/>
                  <a:gd name="connsiteY9" fmla="*/ 55175 h 412344"/>
                  <a:gd name="connsiteX10" fmla="*/ 323929 w 413724"/>
                  <a:gd name="connsiteY10" fmla="*/ 36039 h 412344"/>
                  <a:gd name="connsiteX11" fmla="*/ 306562 w 413724"/>
                  <a:gd name="connsiteY11" fmla="*/ 37808 h 412344"/>
                  <a:gd name="connsiteX12" fmla="*/ 281477 w 413724"/>
                  <a:gd name="connsiteY12" fmla="*/ 63859 h 412344"/>
                  <a:gd name="connsiteX13" fmla="*/ 256390 w 413724"/>
                  <a:gd name="connsiteY13" fmla="*/ 70291 h 412344"/>
                  <a:gd name="connsiteX14" fmla="*/ 255426 w 413724"/>
                  <a:gd name="connsiteY14" fmla="*/ 70291 h 412344"/>
                  <a:gd name="connsiteX15" fmla="*/ 238380 w 413724"/>
                  <a:gd name="connsiteY15" fmla="*/ 65467 h 412344"/>
                  <a:gd name="connsiteX16" fmla="*/ 237737 w 413724"/>
                  <a:gd name="connsiteY16" fmla="*/ 65145 h 412344"/>
                  <a:gd name="connsiteX17" fmla="*/ 220692 w 413724"/>
                  <a:gd name="connsiteY17" fmla="*/ 47135 h 412344"/>
                  <a:gd name="connsiteX18" fmla="*/ 212973 w 413724"/>
                  <a:gd name="connsiteY18" fmla="*/ 10953 h 412344"/>
                  <a:gd name="connsiteX19" fmla="*/ 199143 w 413724"/>
                  <a:gd name="connsiteY19" fmla="*/ 19 h 412344"/>
                  <a:gd name="connsiteX20" fmla="*/ 168912 w 413724"/>
                  <a:gd name="connsiteY20" fmla="*/ 3556 h 412344"/>
                  <a:gd name="connsiteX21" fmla="*/ 157977 w 413724"/>
                  <a:gd name="connsiteY21" fmla="*/ 17064 h 412344"/>
                  <a:gd name="connsiteX22" fmla="*/ 158620 w 413724"/>
                  <a:gd name="connsiteY22" fmla="*/ 52924 h 412344"/>
                  <a:gd name="connsiteX23" fmla="*/ 145434 w 413724"/>
                  <a:gd name="connsiteY23" fmla="*/ 75437 h 412344"/>
                  <a:gd name="connsiteX24" fmla="*/ 145112 w 413724"/>
                  <a:gd name="connsiteY24" fmla="*/ 75759 h 412344"/>
                  <a:gd name="connsiteX25" fmla="*/ 129032 w 413724"/>
                  <a:gd name="connsiteY25" fmla="*/ 84281 h 412344"/>
                  <a:gd name="connsiteX26" fmla="*/ 128710 w 413724"/>
                  <a:gd name="connsiteY26" fmla="*/ 84603 h 412344"/>
                  <a:gd name="connsiteX27" fmla="*/ 103624 w 413724"/>
                  <a:gd name="connsiteY27" fmla="*/ 83960 h 412344"/>
                  <a:gd name="connsiteX28" fmla="*/ 72428 w 413724"/>
                  <a:gd name="connsiteY28" fmla="*/ 63859 h 412344"/>
                  <a:gd name="connsiteX29" fmla="*/ 55061 w 413724"/>
                  <a:gd name="connsiteY29" fmla="*/ 65789 h 412344"/>
                  <a:gd name="connsiteX30" fmla="*/ 36085 w 413724"/>
                  <a:gd name="connsiteY30" fmla="*/ 89749 h 412344"/>
                  <a:gd name="connsiteX31" fmla="*/ 38015 w 413724"/>
                  <a:gd name="connsiteY31" fmla="*/ 106794 h 412344"/>
                  <a:gd name="connsiteX32" fmla="*/ 64066 w 413724"/>
                  <a:gd name="connsiteY32" fmla="*/ 132041 h 412344"/>
                  <a:gd name="connsiteX33" fmla="*/ 70498 w 413724"/>
                  <a:gd name="connsiteY33" fmla="*/ 156805 h 412344"/>
                  <a:gd name="connsiteX34" fmla="*/ 70498 w 413724"/>
                  <a:gd name="connsiteY34" fmla="*/ 157127 h 412344"/>
                  <a:gd name="connsiteX35" fmla="*/ 65031 w 413724"/>
                  <a:gd name="connsiteY35" fmla="*/ 175620 h 412344"/>
                  <a:gd name="connsiteX36" fmla="*/ 47342 w 413724"/>
                  <a:gd name="connsiteY36" fmla="*/ 192665 h 412344"/>
                  <a:gd name="connsiteX37" fmla="*/ 11000 w 413724"/>
                  <a:gd name="connsiteY37" fmla="*/ 200384 h 412344"/>
                  <a:gd name="connsiteX38" fmla="*/ 65 w 413724"/>
                  <a:gd name="connsiteY38" fmla="*/ 213731 h 412344"/>
                  <a:gd name="connsiteX39" fmla="*/ 3603 w 413724"/>
                  <a:gd name="connsiteY39" fmla="*/ 244123 h 412344"/>
                  <a:gd name="connsiteX40" fmla="*/ 16789 w 413724"/>
                  <a:gd name="connsiteY40" fmla="*/ 254736 h 412344"/>
                  <a:gd name="connsiteX41" fmla="*/ 53131 w 413724"/>
                  <a:gd name="connsiteY41" fmla="*/ 254415 h 412344"/>
                  <a:gd name="connsiteX42" fmla="*/ 75001 w 413724"/>
                  <a:gd name="connsiteY42" fmla="*/ 265993 h 412344"/>
                  <a:gd name="connsiteX43" fmla="*/ 86257 w 413724"/>
                  <a:gd name="connsiteY43" fmla="*/ 286415 h 412344"/>
                  <a:gd name="connsiteX44" fmla="*/ 84327 w 413724"/>
                  <a:gd name="connsiteY44" fmla="*/ 308928 h 412344"/>
                  <a:gd name="connsiteX45" fmla="*/ 64066 w 413724"/>
                  <a:gd name="connsiteY45" fmla="*/ 339964 h 412344"/>
                  <a:gd name="connsiteX46" fmla="*/ 65995 w 413724"/>
                  <a:gd name="connsiteY46" fmla="*/ 357331 h 412344"/>
                  <a:gd name="connsiteX47" fmla="*/ 90116 w 413724"/>
                  <a:gd name="connsiteY47" fmla="*/ 376146 h 412344"/>
                  <a:gd name="connsiteX48" fmla="*/ 107162 w 413724"/>
                  <a:gd name="connsiteY48" fmla="*/ 374537 h 412344"/>
                  <a:gd name="connsiteX49" fmla="*/ 132569 w 413724"/>
                  <a:gd name="connsiteY49" fmla="*/ 348648 h 412344"/>
                  <a:gd name="connsiteX50" fmla="*/ 157012 w 413724"/>
                  <a:gd name="connsiteY50" fmla="*/ 341894 h 412344"/>
                  <a:gd name="connsiteX51" fmla="*/ 175987 w 413724"/>
                  <a:gd name="connsiteY51" fmla="*/ 347361 h 412344"/>
                  <a:gd name="connsiteX52" fmla="*/ 193354 w 413724"/>
                  <a:gd name="connsiteY52" fmla="*/ 365050 h 412344"/>
                  <a:gd name="connsiteX53" fmla="*/ 201073 w 413724"/>
                  <a:gd name="connsiteY53" fmla="*/ 401553 h 412344"/>
                  <a:gd name="connsiteX54" fmla="*/ 214581 w 413724"/>
                  <a:gd name="connsiteY54" fmla="*/ 412327 h 412344"/>
                  <a:gd name="connsiteX55" fmla="*/ 244813 w 413724"/>
                  <a:gd name="connsiteY55" fmla="*/ 408789 h 412344"/>
                  <a:gd name="connsiteX56" fmla="*/ 255747 w 413724"/>
                  <a:gd name="connsiteY56" fmla="*/ 395442 h 412344"/>
                  <a:gd name="connsiteX57" fmla="*/ 255104 w 413724"/>
                  <a:gd name="connsiteY57" fmla="*/ 359261 h 412344"/>
                  <a:gd name="connsiteX58" fmla="*/ 268290 w 413724"/>
                  <a:gd name="connsiteY58" fmla="*/ 337069 h 412344"/>
                  <a:gd name="connsiteX59" fmla="*/ 268612 w 413724"/>
                  <a:gd name="connsiteY59" fmla="*/ 336748 h 412344"/>
                  <a:gd name="connsiteX60" fmla="*/ 285014 w 413724"/>
                  <a:gd name="connsiteY60" fmla="*/ 327743 h 412344"/>
                  <a:gd name="connsiteX61" fmla="*/ 285336 w 413724"/>
                  <a:gd name="connsiteY61" fmla="*/ 327743 h 412344"/>
                  <a:gd name="connsiteX62" fmla="*/ 310100 w 413724"/>
                  <a:gd name="connsiteY62" fmla="*/ 328064 h 412344"/>
                  <a:gd name="connsiteX63" fmla="*/ 341297 w 413724"/>
                  <a:gd name="connsiteY63" fmla="*/ 348648 h 412344"/>
                  <a:gd name="connsiteX64" fmla="*/ 358664 w 413724"/>
                  <a:gd name="connsiteY64" fmla="*/ 346718 h 412344"/>
                  <a:gd name="connsiteX65" fmla="*/ 377639 w 413724"/>
                  <a:gd name="connsiteY65" fmla="*/ 322758 h 412344"/>
                  <a:gd name="connsiteX66" fmla="*/ 375709 w 413724"/>
                  <a:gd name="connsiteY66" fmla="*/ 305390 h 412344"/>
                  <a:gd name="connsiteX67" fmla="*/ 349658 w 413724"/>
                  <a:gd name="connsiteY67" fmla="*/ 280466 h 412344"/>
                  <a:gd name="connsiteX68" fmla="*/ 343226 w 413724"/>
                  <a:gd name="connsiteY68" fmla="*/ 255380 h 412344"/>
                  <a:gd name="connsiteX69" fmla="*/ 343226 w 413724"/>
                  <a:gd name="connsiteY69" fmla="*/ 254736 h 412344"/>
                  <a:gd name="connsiteX70" fmla="*/ 348372 w 413724"/>
                  <a:gd name="connsiteY70" fmla="*/ 237852 h 412344"/>
                  <a:gd name="connsiteX71" fmla="*/ 348694 w 413724"/>
                  <a:gd name="connsiteY71" fmla="*/ 237209 h 412344"/>
                  <a:gd name="connsiteX72" fmla="*/ 366704 w 413724"/>
                  <a:gd name="connsiteY72" fmla="*/ 219841 h 412344"/>
                  <a:gd name="connsiteX73" fmla="*/ 403046 w 413724"/>
                  <a:gd name="connsiteY73" fmla="*/ 212123 h 412344"/>
                  <a:gd name="connsiteX74" fmla="*/ 413660 w 413724"/>
                  <a:gd name="connsiteY74" fmla="*/ 198776 h 412344"/>
                  <a:gd name="connsiteX75" fmla="*/ 410443 w 413724"/>
                  <a:gd name="connsiteY75" fmla="*/ 168222 h 412344"/>
                  <a:gd name="connsiteX76" fmla="*/ 266039 w 413724"/>
                  <a:gd name="connsiteY76" fmla="*/ 253450 h 412344"/>
                  <a:gd name="connsiteX77" fmla="*/ 159263 w 413724"/>
                  <a:gd name="connsiteY77" fmla="*/ 265350 h 412344"/>
                  <a:gd name="connsiteX78" fmla="*/ 147685 w 413724"/>
                  <a:gd name="connsiteY78" fmla="*/ 159378 h 412344"/>
                  <a:gd name="connsiteX79" fmla="*/ 254139 w 413724"/>
                  <a:gd name="connsiteY79" fmla="*/ 147478 h 412344"/>
                  <a:gd name="connsiteX80" fmla="*/ 266039 w 413724"/>
                  <a:gd name="connsiteY80" fmla="*/ 253450 h 41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3724" h="412344">
                    <a:moveTo>
                      <a:pt x="410443" y="168222"/>
                    </a:moveTo>
                    <a:cubicBezTo>
                      <a:pt x="409800" y="163720"/>
                      <a:pt x="404333" y="157770"/>
                      <a:pt x="396936" y="157448"/>
                    </a:cubicBezTo>
                    <a:cubicBezTo>
                      <a:pt x="360593" y="158092"/>
                      <a:pt x="360593" y="158092"/>
                      <a:pt x="360593" y="158092"/>
                    </a:cubicBezTo>
                    <a:cubicBezTo>
                      <a:pt x="346764" y="157770"/>
                      <a:pt x="341297" y="152303"/>
                      <a:pt x="338402" y="144905"/>
                    </a:cubicBezTo>
                    <a:cubicBezTo>
                      <a:pt x="338080" y="144584"/>
                      <a:pt x="338080" y="144584"/>
                      <a:pt x="337759" y="144262"/>
                    </a:cubicBezTo>
                    <a:cubicBezTo>
                      <a:pt x="335186" y="139116"/>
                      <a:pt x="332291" y="133971"/>
                      <a:pt x="329397" y="129146"/>
                    </a:cubicBezTo>
                    <a:cubicBezTo>
                      <a:pt x="329397" y="128825"/>
                      <a:pt x="329397" y="128503"/>
                      <a:pt x="329075" y="128182"/>
                    </a:cubicBezTo>
                    <a:cubicBezTo>
                      <a:pt x="324573" y="122071"/>
                      <a:pt x="322643" y="114513"/>
                      <a:pt x="329397" y="103257"/>
                    </a:cubicBezTo>
                    <a:cubicBezTo>
                      <a:pt x="349658" y="72221"/>
                      <a:pt x="349658" y="72221"/>
                      <a:pt x="349658" y="72221"/>
                    </a:cubicBezTo>
                    <a:cubicBezTo>
                      <a:pt x="353840" y="66110"/>
                      <a:pt x="351267" y="57748"/>
                      <a:pt x="347729" y="55175"/>
                    </a:cubicBezTo>
                    <a:cubicBezTo>
                      <a:pt x="323929" y="36039"/>
                      <a:pt x="323929" y="36039"/>
                      <a:pt x="323929" y="36039"/>
                    </a:cubicBezTo>
                    <a:cubicBezTo>
                      <a:pt x="320392" y="33145"/>
                      <a:pt x="312030" y="32823"/>
                      <a:pt x="306562" y="37808"/>
                    </a:cubicBezTo>
                    <a:cubicBezTo>
                      <a:pt x="281477" y="63859"/>
                      <a:pt x="281477" y="63859"/>
                      <a:pt x="281477" y="63859"/>
                    </a:cubicBezTo>
                    <a:cubicBezTo>
                      <a:pt x="271506" y="73507"/>
                      <a:pt x="263466" y="73507"/>
                      <a:pt x="256390" y="70291"/>
                    </a:cubicBezTo>
                    <a:lnTo>
                      <a:pt x="255426" y="70291"/>
                    </a:lnTo>
                    <a:cubicBezTo>
                      <a:pt x="249958" y="68361"/>
                      <a:pt x="244169" y="66753"/>
                      <a:pt x="238380" y="65467"/>
                    </a:cubicBezTo>
                    <a:cubicBezTo>
                      <a:pt x="238380" y="65467"/>
                      <a:pt x="238059" y="65145"/>
                      <a:pt x="237737" y="65145"/>
                    </a:cubicBezTo>
                    <a:cubicBezTo>
                      <a:pt x="230340" y="63537"/>
                      <a:pt x="223908" y="59678"/>
                      <a:pt x="220692" y="47135"/>
                    </a:cubicBezTo>
                    <a:cubicBezTo>
                      <a:pt x="212973" y="10953"/>
                      <a:pt x="212973" y="10953"/>
                      <a:pt x="212973" y="10953"/>
                    </a:cubicBezTo>
                    <a:cubicBezTo>
                      <a:pt x="211365" y="3556"/>
                      <a:pt x="203646" y="-303"/>
                      <a:pt x="199143" y="19"/>
                    </a:cubicBezTo>
                    <a:cubicBezTo>
                      <a:pt x="168912" y="3556"/>
                      <a:pt x="168912" y="3556"/>
                      <a:pt x="168912" y="3556"/>
                    </a:cubicBezTo>
                    <a:cubicBezTo>
                      <a:pt x="164409" y="3878"/>
                      <a:pt x="158299" y="9667"/>
                      <a:pt x="157977" y="17064"/>
                    </a:cubicBezTo>
                    <a:cubicBezTo>
                      <a:pt x="158620" y="52924"/>
                      <a:pt x="158620" y="52924"/>
                      <a:pt x="158620" y="52924"/>
                    </a:cubicBezTo>
                    <a:cubicBezTo>
                      <a:pt x="158299" y="67075"/>
                      <a:pt x="152509" y="72221"/>
                      <a:pt x="145434" y="75437"/>
                    </a:cubicBezTo>
                    <a:cubicBezTo>
                      <a:pt x="145112" y="75437"/>
                      <a:pt x="145112" y="75437"/>
                      <a:pt x="145112" y="75759"/>
                    </a:cubicBezTo>
                    <a:cubicBezTo>
                      <a:pt x="139645" y="78171"/>
                      <a:pt x="134178" y="81065"/>
                      <a:pt x="129032" y="84281"/>
                    </a:cubicBezTo>
                    <a:cubicBezTo>
                      <a:pt x="128710" y="84281"/>
                      <a:pt x="128710" y="84281"/>
                      <a:pt x="128710" y="84603"/>
                    </a:cubicBezTo>
                    <a:cubicBezTo>
                      <a:pt x="122278" y="88784"/>
                      <a:pt x="114881" y="90714"/>
                      <a:pt x="103624" y="83960"/>
                    </a:cubicBezTo>
                    <a:cubicBezTo>
                      <a:pt x="72428" y="63859"/>
                      <a:pt x="72428" y="63859"/>
                      <a:pt x="72428" y="63859"/>
                    </a:cubicBezTo>
                    <a:cubicBezTo>
                      <a:pt x="66317" y="60000"/>
                      <a:pt x="57955" y="62251"/>
                      <a:pt x="55061" y="65789"/>
                    </a:cubicBezTo>
                    <a:cubicBezTo>
                      <a:pt x="36085" y="89749"/>
                      <a:pt x="36085" y="89749"/>
                      <a:pt x="36085" y="89749"/>
                    </a:cubicBezTo>
                    <a:cubicBezTo>
                      <a:pt x="33191" y="93287"/>
                      <a:pt x="32869" y="101648"/>
                      <a:pt x="38015" y="106794"/>
                    </a:cubicBezTo>
                    <a:cubicBezTo>
                      <a:pt x="64066" y="132041"/>
                      <a:pt x="64066" y="132041"/>
                      <a:pt x="64066" y="132041"/>
                    </a:cubicBezTo>
                    <a:cubicBezTo>
                      <a:pt x="73714" y="142011"/>
                      <a:pt x="73393" y="149730"/>
                      <a:pt x="70498" y="156805"/>
                    </a:cubicBezTo>
                    <a:cubicBezTo>
                      <a:pt x="70498" y="156805"/>
                      <a:pt x="70820" y="157127"/>
                      <a:pt x="70498" y="157127"/>
                    </a:cubicBezTo>
                    <a:cubicBezTo>
                      <a:pt x="68247" y="163077"/>
                      <a:pt x="66639" y="169187"/>
                      <a:pt x="65031" y="175620"/>
                    </a:cubicBezTo>
                    <a:cubicBezTo>
                      <a:pt x="63744" y="183017"/>
                      <a:pt x="59885" y="189449"/>
                      <a:pt x="47342" y="192665"/>
                    </a:cubicBezTo>
                    <a:cubicBezTo>
                      <a:pt x="11000" y="200384"/>
                      <a:pt x="11000" y="200384"/>
                      <a:pt x="11000" y="200384"/>
                    </a:cubicBezTo>
                    <a:cubicBezTo>
                      <a:pt x="3603" y="201831"/>
                      <a:pt x="-579" y="209228"/>
                      <a:pt x="65" y="213731"/>
                    </a:cubicBezTo>
                    <a:cubicBezTo>
                      <a:pt x="3603" y="244123"/>
                      <a:pt x="3603" y="244123"/>
                      <a:pt x="3603" y="244123"/>
                    </a:cubicBezTo>
                    <a:cubicBezTo>
                      <a:pt x="3924" y="248626"/>
                      <a:pt x="9713" y="254736"/>
                      <a:pt x="16789" y="254736"/>
                    </a:cubicBezTo>
                    <a:cubicBezTo>
                      <a:pt x="53131" y="254415"/>
                      <a:pt x="53131" y="254415"/>
                      <a:pt x="53131" y="254415"/>
                    </a:cubicBezTo>
                    <a:cubicBezTo>
                      <a:pt x="65995" y="254415"/>
                      <a:pt x="71784" y="259561"/>
                      <a:pt x="75001" y="265993"/>
                    </a:cubicBezTo>
                    <a:cubicBezTo>
                      <a:pt x="78217" y="273068"/>
                      <a:pt x="81755" y="280144"/>
                      <a:pt x="86257" y="286415"/>
                    </a:cubicBezTo>
                    <a:cubicBezTo>
                      <a:pt x="89473" y="292204"/>
                      <a:pt x="90116" y="298958"/>
                      <a:pt x="84327" y="308928"/>
                    </a:cubicBezTo>
                    <a:cubicBezTo>
                      <a:pt x="64066" y="339964"/>
                      <a:pt x="64066" y="339964"/>
                      <a:pt x="64066" y="339964"/>
                    </a:cubicBezTo>
                    <a:cubicBezTo>
                      <a:pt x="60206" y="346075"/>
                      <a:pt x="62458" y="354437"/>
                      <a:pt x="65995" y="357331"/>
                    </a:cubicBezTo>
                    <a:cubicBezTo>
                      <a:pt x="90116" y="376146"/>
                      <a:pt x="90116" y="376146"/>
                      <a:pt x="90116" y="376146"/>
                    </a:cubicBezTo>
                    <a:cubicBezTo>
                      <a:pt x="93333" y="379040"/>
                      <a:pt x="102016" y="379362"/>
                      <a:pt x="107162" y="374537"/>
                    </a:cubicBezTo>
                    <a:cubicBezTo>
                      <a:pt x="132569" y="348648"/>
                      <a:pt x="132569" y="348648"/>
                      <a:pt x="132569" y="348648"/>
                    </a:cubicBezTo>
                    <a:cubicBezTo>
                      <a:pt x="142218" y="339321"/>
                      <a:pt x="149937" y="338999"/>
                      <a:pt x="157012" y="341894"/>
                    </a:cubicBezTo>
                    <a:cubicBezTo>
                      <a:pt x="163123" y="344145"/>
                      <a:pt x="169555" y="346075"/>
                      <a:pt x="175987" y="347361"/>
                    </a:cubicBezTo>
                    <a:cubicBezTo>
                      <a:pt x="183384" y="348648"/>
                      <a:pt x="190138" y="352507"/>
                      <a:pt x="193354" y="365050"/>
                    </a:cubicBezTo>
                    <a:cubicBezTo>
                      <a:pt x="201073" y="401553"/>
                      <a:pt x="201073" y="401553"/>
                      <a:pt x="201073" y="401553"/>
                    </a:cubicBezTo>
                    <a:cubicBezTo>
                      <a:pt x="202681" y="408468"/>
                      <a:pt x="210078" y="412649"/>
                      <a:pt x="214581" y="412327"/>
                    </a:cubicBezTo>
                    <a:cubicBezTo>
                      <a:pt x="244813" y="408789"/>
                      <a:pt x="244813" y="408789"/>
                      <a:pt x="244813" y="408789"/>
                    </a:cubicBezTo>
                    <a:cubicBezTo>
                      <a:pt x="249637" y="408146"/>
                      <a:pt x="255747" y="402839"/>
                      <a:pt x="255747" y="395442"/>
                    </a:cubicBezTo>
                    <a:cubicBezTo>
                      <a:pt x="255104" y="359261"/>
                      <a:pt x="255104" y="359261"/>
                      <a:pt x="255104" y="359261"/>
                    </a:cubicBezTo>
                    <a:cubicBezTo>
                      <a:pt x="255426" y="345431"/>
                      <a:pt x="261215" y="339964"/>
                      <a:pt x="268290" y="337069"/>
                    </a:cubicBezTo>
                    <a:cubicBezTo>
                      <a:pt x="268290" y="337069"/>
                      <a:pt x="268612" y="337069"/>
                      <a:pt x="268612" y="336748"/>
                    </a:cubicBezTo>
                    <a:cubicBezTo>
                      <a:pt x="274079" y="334175"/>
                      <a:pt x="279547" y="331280"/>
                      <a:pt x="285014" y="327743"/>
                    </a:cubicBezTo>
                    <a:cubicBezTo>
                      <a:pt x="285014" y="327743"/>
                      <a:pt x="285014" y="327743"/>
                      <a:pt x="285336" y="327743"/>
                    </a:cubicBezTo>
                    <a:cubicBezTo>
                      <a:pt x="291446" y="323722"/>
                      <a:pt x="298844" y="321793"/>
                      <a:pt x="310100" y="328064"/>
                    </a:cubicBezTo>
                    <a:cubicBezTo>
                      <a:pt x="341297" y="348648"/>
                      <a:pt x="341297" y="348648"/>
                      <a:pt x="341297" y="348648"/>
                    </a:cubicBezTo>
                    <a:cubicBezTo>
                      <a:pt x="347407" y="352507"/>
                      <a:pt x="355769" y="349934"/>
                      <a:pt x="358664" y="346718"/>
                    </a:cubicBezTo>
                    <a:cubicBezTo>
                      <a:pt x="377639" y="322758"/>
                      <a:pt x="377639" y="322758"/>
                      <a:pt x="377639" y="322758"/>
                    </a:cubicBezTo>
                    <a:cubicBezTo>
                      <a:pt x="380533" y="319220"/>
                      <a:pt x="380855" y="310858"/>
                      <a:pt x="375709" y="305390"/>
                    </a:cubicBezTo>
                    <a:cubicBezTo>
                      <a:pt x="349658" y="280466"/>
                      <a:pt x="349658" y="280466"/>
                      <a:pt x="349658" y="280466"/>
                    </a:cubicBezTo>
                    <a:cubicBezTo>
                      <a:pt x="340010" y="270495"/>
                      <a:pt x="340332" y="262777"/>
                      <a:pt x="343226" y="255380"/>
                    </a:cubicBezTo>
                    <a:cubicBezTo>
                      <a:pt x="343226" y="255058"/>
                      <a:pt x="343226" y="255058"/>
                      <a:pt x="343226" y="254736"/>
                    </a:cubicBezTo>
                    <a:cubicBezTo>
                      <a:pt x="345477" y="248947"/>
                      <a:pt x="347086" y="243480"/>
                      <a:pt x="348372" y="237852"/>
                    </a:cubicBezTo>
                    <a:cubicBezTo>
                      <a:pt x="348372" y="237530"/>
                      <a:pt x="348694" y="237530"/>
                      <a:pt x="348694" y="237209"/>
                    </a:cubicBezTo>
                    <a:cubicBezTo>
                      <a:pt x="349980" y="229490"/>
                      <a:pt x="353840" y="223058"/>
                      <a:pt x="366704" y="219841"/>
                    </a:cubicBezTo>
                    <a:cubicBezTo>
                      <a:pt x="403046" y="212123"/>
                      <a:pt x="403046" y="212123"/>
                      <a:pt x="403046" y="212123"/>
                    </a:cubicBezTo>
                    <a:cubicBezTo>
                      <a:pt x="410122" y="210515"/>
                      <a:pt x="414303" y="203117"/>
                      <a:pt x="413660" y="198776"/>
                    </a:cubicBezTo>
                    <a:cubicBezTo>
                      <a:pt x="410443" y="168222"/>
                      <a:pt x="410443" y="168222"/>
                      <a:pt x="410443" y="168222"/>
                    </a:cubicBezTo>
                    <a:close/>
                    <a:moveTo>
                      <a:pt x="266039" y="253450"/>
                    </a:moveTo>
                    <a:cubicBezTo>
                      <a:pt x="239988" y="285772"/>
                      <a:pt x="192389" y="290918"/>
                      <a:pt x="159263" y="265350"/>
                    </a:cubicBezTo>
                    <a:cubicBezTo>
                      <a:pt x="126780" y="239138"/>
                      <a:pt x="121635" y="191700"/>
                      <a:pt x="147685" y="159378"/>
                    </a:cubicBezTo>
                    <a:cubicBezTo>
                      <a:pt x="173736" y="126574"/>
                      <a:pt x="221335" y="121106"/>
                      <a:pt x="254139" y="147478"/>
                    </a:cubicBezTo>
                    <a:cubicBezTo>
                      <a:pt x="286944" y="173047"/>
                      <a:pt x="292090" y="220806"/>
                      <a:pt x="266039" y="253450"/>
                    </a:cubicBezTo>
                    <a:close/>
                  </a:path>
                </a:pathLst>
              </a:custGeom>
              <a:solidFill>
                <a:schemeClr val="accent1"/>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8" name="Graphic 237">
              <a:extLst>
                <a:ext uri="{FF2B5EF4-FFF2-40B4-BE49-F238E27FC236}">
                  <a16:creationId xmlns:a16="http://schemas.microsoft.com/office/drawing/2014/main" id="{EC6087D6-4D46-4C75-986F-810D553086D7}"/>
                </a:ext>
              </a:extLst>
            </p:cNvPr>
            <p:cNvGrpSpPr/>
            <p:nvPr/>
          </p:nvGrpSpPr>
          <p:grpSpPr>
            <a:xfrm flipH="1">
              <a:off x="9793877" y="3927125"/>
              <a:ext cx="1803704" cy="2078771"/>
              <a:chOff x="9793877" y="3927125"/>
              <a:chExt cx="1803704" cy="2078771"/>
            </a:xfrm>
          </p:grpSpPr>
          <p:grpSp>
            <p:nvGrpSpPr>
              <p:cNvPr id="109" name="Graphic 237">
                <a:extLst>
                  <a:ext uri="{FF2B5EF4-FFF2-40B4-BE49-F238E27FC236}">
                    <a16:creationId xmlns:a16="http://schemas.microsoft.com/office/drawing/2014/main" id="{795A0B00-0DF8-4A05-9706-52558F5533B8}"/>
                  </a:ext>
                </a:extLst>
              </p:cNvPr>
              <p:cNvGrpSpPr/>
              <p:nvPr/>
            </p:nvGrpSpPr>
            <p:grpSpPr>
              <a:xfrm>
                <a:off x="9793877" y="3927125"/>
                <a:ext cx="1803704" cy="2078771"/>
                <a:chOff x="9793877" y="3927125"/>
                <a:chExt cx="1803704" cy="2078771"/>
              </a:xfrm>
            </p:grpSpPr>
            <p:grpSp>
              <p:nvGrpSpPr>
                <p:cNvPr id="121" name="Graphic 237">
                  <a:extLst>
                    <a:ext uri="{FF2B5EF4-FFF2-40B4-BE49-F238E27FC236}">
                      <a16:creationId xmlns:a16="http://schemas.microsoft.com/office/drawing/2014/main" id="{B20F3391-1F56-4BAB-8E1E-6ED5474CEC33}"/>
                    </a:ext>
                  </a:extLst>
                </p:cNvPr>
                <p:cNvGrpSpPr/>
                <p:nvPr/>
              </p:nvGrpSpPr>
              <p:grpSpPr>
                <a:xfrm>
                  <a:off x="9793877" y="3933992"/>
                  <a:ext cx="1803704" cy="2071903"/>
                  <a:chOff x="9793877" y="3933992"/>
                  <a:chExt cx="1803704" cy="2071903"/>
                </a:xfrm>
              </p:grpSpPr>
              <p:sp>
                <p:nvSpPr>
                  <p:cNvPr id="127" name="Freeform: Shape 126">
                    <a:extLst>
                      <a:ext uri="{FF2B5EF4-FFF2-40B4-BE49-F238E27FC236}">
                        <a16:creationId xmlns:a16="http://schemas.microsoft.com/office/drawing/2014/main" id="{EC2C7E3A-3B22-4266-8259-85B392B599C1}"/>
                      </a:ext>
                    </a:extLst>
                  </p:cNvPr>
                  <p:cNvSpPr/>
                  <p:nvPr/>
                </p:nvSpPr>
                <p:spPr>
                  <a:xfrm>
                    <a:off x="10085276" y="5637656"/>
                    <a:ext cx="113404" cy="137718"/>
                  </a:xfrm>
                  <a:custGeom>
                    <a:avLst/>
                    <a:gdLst>
                      <a:gd name="connsiteX0" fmla="*/ 113404 w 113404"/>
                      <a:gd name="connsiteY0" fmla="*/ 95958 h 137718"/>
                      <a:gd name="connsiteX1" fmla="*/ 64776 w 113404"/>
                      <a:gd name="connsiteY1" fmla="*/ 137719 h 137718"/>
                      <a:gd name="connsiteX2" fmla="*/ 0 w 113404"/>
                      <a:gd name="connsiteY2" fmla="*/ 41761 h 137718"/>
                      <a:gd name="connsiteX3" fmla="*/ 48628 w 113404"/>
                      <a:gd name="connsiteY3" fmla="*/ 0 h 137718"/>
                    </a:gdLst>
                    <a:ahLst/>
                    <a:cxnLst>
                      <a:cxn ang="0">
                        <a:pos x="connsiteX0" y="connsiteY0"/>
                      </a:cxn>
                      <a:cxn ang="0">
                        <a:pos x="connsiteX1" y="connsiteY1"/>
                      </a:cxn>
                      <a:cxn ang="0">
                        <a:pos x="connsiteX2" y="connsiteY2"/>
                      </a:cxn>
                      <a:cxn ang="0">
                        <a:pos x="connsiteX3" y="connsiteY3"/>
                      </a:cxn>
                    </a:cxnLst>
                    <a:rect l="l" t="t" r="r" b="b"/>
                    <a:pathLst>
                      <a:path w="113404" h="137718">
                        <a:moveTo>
                          <a:pt x="113404" y="95958"/>
                        </a:moveTo>
                        <a:lnTo>
                          <a:pt x="64776" y="137719"/>
                        </a:lnTo>
                        <a:lnTo>
                          <a:pt x="0" y="41761"/>
                        </a:lnTo>
                        <a:lnTo>
                          <a:pt x="48628" y="0"/>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F5464AC1-0F46-4A22-8857-E86C47757E6F}"/>
                      </a:ext>
                    </a:extLst>
                  </p:cNvPr>
                  <p:cNvSpPr/>
                  <p:nvPr/>
                </p:nvSpPr>
                <p:spPr>
                  <a:xfrm>
                    <a:off x="9977068" y="5679417"/>
                    <a:ext cx="273922" cy="326478"/>
                  </a:xfrm>
                  <a:custGeom>
                    <a:avLst/>
                    <a:gdLst>
                      <a:gd name="connsiteX0" fmla="*/ 255392 w 273922"/>
                      <a:gd name="connsiteY0" fmla="*/ 326478 h 326478"/>
                      <a:gd name="connsiteX1" fmla="*/ 267456 w 273922"/>
                      <a:gd name="connsiteY1" fmla="*/ 308475 h 326478"/>
                      <a:gd name="connsiteX2" fmla="*/ 270055 w 273922"/>
                      <a:gd name="connsiteY2" fmla="*/ 270240 h 326478"/>
                      <a:gd name="connsiteX3" fmla="*/ 208434 w 273922"/>
                      <a:gd name="connsiteY3" fmla="*/ 143658 h 326478"/>
                      <a:gd name="connsiteX4" fmla="*/ 221055 w 273922"/>
                      <a:gd name="connsiteY4" fmla="*/ 64962 h 326478"/>
                      <a:gd name="connsiteX5" fmla="*/ 177809 w 273922"/>
                      <a:gd name="connsiteY5" fmla="*/ 66075 h 326478"/>
                      <a:gd name="connsiteX6" fmla="*/ 108022 w 273922"/>
                      <a:gd name="connsiteY6" fmla="*/ 0 h 326478"/>
                      <a:gd name="connsiteX7" fmla="*/ 20231 w 273922"/>
                      <a:gd name="connsiteY7" fmla="*/ 70344 h 326478"/>
                      <a:gd name="connsiteX8" fmla="*/ 0 w 273922"/>
                      <a:gd name="connsiteY8" fmla="*/ 86121 h 326478"/>
                      <a:gd name="connsiteX9" fmla="*/ 70901 w 273922"/>
                      <a:gd name="connsiteY9" fmla="*/ 162961 h 326478"/>
                      <a:gd name="connsiteX10" fmla="*/ 92060 w 273922"/>
                      <a:gd name="connsiteY10" fmla="*/ 148484 h 326478"/>
                      <a:gd name="connsiteX11" fmla="*/ 255392 w 273922"/>
                      <a:gd name="connsiteY11" fmla="*/ 326478 h 32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922" h="326478">
                        <a:moveTo>
                          <a:pt x="255392" y="326478"/>
                        </a:moveTo>
                        <a:lnTo>
                          <a:pt x="267456" y="308475"/>
                        </a:lnTo>
                        <a:cubicBezTo>
                          <a:pt x="275066" y="297153"/>
                          <a:pt x="275994" y="282490"/>
                          <a:pt x="270055" y="270240"/>
                        </a:cubicBezTo>
                        <a:lnTo>
                          <a:pt x="208434" y="143658"/>
                        </a:lnTo>
                        <a:lnTo>
                          <a:pt x="221055" y="64962"/>
                        </a:lnTo>
                        <a:lnTo>
                          <a:pt x="177809" y="66075"/>
                        </a:lnTo>
                        <a:lnTo>
                          <a:pt x="108022" y="0"/>
                        </a:lnTo>
                        <a:lnTo>
                          <a:pt x="20231" y="70344"/>
                        </a:lnTo>
                        <a:lnTo>
                          <a:pt x="0" y="86121"/>
                        </a:lnTo>
                        <a:lnTo>
                          <a:pt x="70901" y="162961"/>
                        </a:lnTo>
                        <a:lnTo>
                          <a:pt x="92060" y="148484"/>
                        </a:lnTo>
                        <a:lnTo>
                          <a:pt x="255392" y="326478"/>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AE42A1C-6FB1-4854-8623-1FFAFF80D138}"/>
                      </a:ext>
                    </a:extLst>
                  </p:cNvPr>
                  <p:cNvSpPr/>
                  <p:nvPr/>
                </p:nvSpPr>
                <p:spPr>
                  <a:xfrm>
                    <a:off x="11187581" y="5532047"/>
                    <a:ext cx="149411" cy="109877"/>
                  </a:xfrm>
                  <a:custGeom>
                    <a:avLst/>
                    <a:gdLst>
                      <a:gd name="connsiteX0" fmla="*/ 114518 w 149411"/>
                      <a:gd name="connsiteY0" fmla="*/ 0 h 109877"/>
                      <a:gd name="connsiteX1" fmla="*/ 149412 w 149411"/>
                      <a:gd name="connsiteY1" fmla="*/ 59950 h 109877"/>
                      <a:gd name="connsiteX2" fmla="*/ 34894 w 149411"/>
                      <a:gd name="connsiteY2" fmla="*/ 109878 h 109877"/>
                      <a:gd name="connsiteX3" fmla="*/ 0 w 149411"/>
                      <a:gd name="connsiteY3" fmla="*/ 50113 h 109877"/>
                    </a:gdLst>
                    <a:ahLst/>
                    <a:cxnLst>
                      <a:cxn ang="0">
                        <a:pos x="connsiteX0" y="connsiteY0"/>
                      </a:cxn>
                      <a:cxn ang="0">
                        <a:pos x="connsiteX1" y="connsiteY1"/>
                      </a:cxn>
                      <a:cxn ang="0">
                        <a:pos x="connsiteX2" y="connsiteY2"/>
                      </a:cxn>
                      <a:cxn ang="0">
                        <a:pos x="connsiteX3" y="connsiteY3"/>
                      </a:cxn>
                    </a:cxnLst>
                    <a:rect l="l" t="t" r="r" b="b"/>
                    <a:pathLst>
                      <a:path w="149411" h="109877">
                        <a:moveTo>
                          <a:pt x="114518" y="0"/>
                        </a:moveTo>
                        <a:lnTo>
                          <a:pt x="149412" y="59950"/>
                        </a:lnTo>
                        <a:lnTo>
                          <a:pt x="34894" y="109878"/>
                        </a:lnTo>
                        <a:lnTo>
                          <a:pt x="0" y="50113"/>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936CE3D-1B32-4614-BBF2-50FCF30A97B1}"/>
                      </a:ext>
                    </a:extLst>
                  </p:cNvPr>
                  <p:cNvSpPr/>
                  <p:nvPr/>
                </p:nvSpPr>
                <p:spPr>
                  <a:xfrm>
                    <a:off x="9823944" y="4327288"/>
                    <a:ext cx="119529" cy="152938"/>
                  </a:xfrm>
                  <a:custGeom>
                    <a:avLst/>
                    <a:gdLst>
                      <a:gd name="connsiteX0" fmla="*/ 0 w 119529"/>
                      <a:gd name="connsiteY0" fmla="*/ 73499 h 152938"/>
                      <a:gd name="connsiteX1" fmla="*/ 45659 w 119529"/>
                      <a:gd name="connsiteY1" fmla="*/ 152938 h 152938"/>
                      <a:gd name="connsiteX2" fmla="*/ 56609 w 119529"/>
                      <a:gd name="connsiteY2" fmla="*/ 146813 h 152938"/>
                      <a:gd name="connsiteX3" fmla="*/ 64776 w 119529"/>
                      <a:gd name="connsiteY3" fmla="*/ 119158 h 152938"/>
                      <a:gd name="connsiteX4" fmla="*/ 41390 w 119529"/>
                      <a:gd name="connsiteY4" fmla="*/ 74056 h 152938"/>
                      <a:gd name="connsiteX5" fmla="*/ 119529 w 119529"/>
                      <a:gd name="connsiteY5" fmla="*/ 31367 h 152938"/>
                      <a:gd name="connsiteX6" fmla="*/ 56053 w 119529"/>
                      <a:gd name="connsiteY6" fmla="*/ 0 h 152938"/>
                      <a:gd name="connsiteX7" fmla="*/ 17447 w 119529"/>
                      <a:gd name="connsiteY7" fmla="*/ 27655 h 152938"/>
                      <a:gd name="connsiteX8" fmla="*/ 0 w 119529"/>
                      <a:gd name="connsiteY8" fmla="*/ 73499 h 15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29" h="152938">
                        <a:moveTo>
                          <a:pt x="0" y="73499"/>
                        </a:moveTo>
                        <a:lnTo>
                          <a:pt x="45659" y="152938"/>
                        </a:lnTo>
                        <a:lnTo>
                          <a:pt x="56609" y="146813"/>
                        </a:lnTo>
                        <a:cubicBezTo>
                          <a:pt x="66261" y="141245"/>
                          <a:pt x="69973" y="128995"/>
                          <a:pt x="64776" y="119158"/>
                        </a:cubicBezTo>
                        <a:lnTo>
                          <a:pt x="41390" y="74056"/>
                        </a:lnTo>
                        <a:lnTo>
                          <a:pt x="119529" y="31367"/>
                        </a:lnTo>
                        <a:lnTo>
                          <a:pt x="56053" y="0"/>
                        </a:lnTo>
                        <a:lnTo>
                          <a:pt x="17447" y="27655"/>
                        </a:lnTo>
                        <a:lnTo>
                          <a:pt x="0" y="73499"/>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65D24B4-9031-4AFB-8B80-E5D572E2C231}"/>
                      </a:ext>
                    </a:extLst>
                  </p:cNvPr>
                  <p:cNvSpPr/>
                  <p:nvPr/>
                </p:nvSpPr>
                <p:spPr>
                  <a:xfrm>
                    <a:off x="10473189" y="4226133"/>
                    <a:ext cx="841531" cy="788448"/>
                  </a:xfrm>
                  <a:custGeom>
                    <a:avLst/>
                    <a:gdLst>
                      <a:gd name="connsiteX0" fmla="*/ 751698 w 841531"/>
                      <a:gd name="connsiteY0" fmla="*/ 2227 h 788448"/>
                      <a:gd name="connsiteX1" fmla="*/ 746873 w 841531"/>
                      <a:gd name="connsiteY1" fmla="*/ 0 h 788448"/>
                      <a:gd name="connsiteX2" fmla="*/ 570363 w 841531"/>
                      <a:gd name="connsiteY2" fmla="*/ 167230 h 788448"/>
                      <a:gd name="connsiteX3" fmla="*/ 281933 w 841531"/>
                      <a:gd name="connsiteY3" fmla="*/ 134006 h 788448"/>
                      <a:gd name="connsiteX4" fmla="*/ 236646 w 841531"/>
                      <a:gd name="connsiteY4" fmla="*/ 248524 h 788448"/>
                      <a:gd name="connsiteX5" fmla="*/ 192658 w 841531"/>
                      <a:gd name="connsiteY5" fmla="*/ 238502 h 788448"/>
                      <a:gd name="connsiteX6" fmla="*/ 0 w 841531"/>
                      <a:gd name="connsiteY6" fmla="*/ 784365 h 788448"/>
                      <a:gd name="connsiteX7" fmla="*/ 293812 w 841531"/>
                      <a:gd name="connsiteY7" fmla="*/ 788448 h 788448"/>
                      <a:gd name="connsiteX8" fmla="*/ 329634 w 841531"/>
                      <a:gd name="connsiteY8" fmla="*/ 315342 h 788448"/>
                      <a:gd name="connsiteX9" fmla="*/ 557370 w 841531"/>
                      <a:gd name="connsiteY9" fmla="*/ 317013 h 788448"/>
                      <a:gd name="connsiteX10" fmla="*/ 626787 w 841531"/>
                      <a:gd name="connsiteY10" fmla="*/ 291028 h 788448"/>
                      <a:gd name="connsiteX11" fmla="*/ 841531 w 841531"/>
                      <a:gd name="connsiteY11" fmla="*/ 97442 h 788448"/>
                      <a:gd name="connsiteX12" fmla="*/ 751698 w 841531"/>
                      <a:gd name="connsiteY12" fmla="*/ 2227 h 78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531" h="788448">
                        <a:moveTo>
                          <a:pt x="751698" y="2227"/>
                        </a:moveTo>
                        <a:lnTo>
                          <a:pt x="746873" y="0"/>
                        </a:lnTo>
                        <a:lnTo>
                          <a:pt x="570363" y="167230"/>
                        </a:lnTo>
                        <a:lnTo>
                          <a:pt x="281933" y="134006"/>
                        </a:lnTo>
                        <a:lnTo>
                          <a:pt x="236646" y="248524"/>
                        </a:lnTo>
                        <a:lnTo>
                          <a:pt x="192658" y="238502"/>
                        </a:lnTo>
                        <a:lnTo>
                          <a:pt x="0" y="784365"/>
                        </a:lnTo>
                        <a:cubicBezTo>
                          <a:pt x="0" y="784365"/>
                          <a:pt x="232191" y="756339"/>
                          <a:pt x="293812" y="788448"/>
                        </a:cubicBezTo>
                        <a:cubicBezTo>
                          <a:pt x="355804" y="583541"/>
                          <a:pt x="341698" y="399235"/>
                          <a:pt x="329634" y="315342"/>
                        </a:cubicBezTo>
                        <a:lnTo>
                          <a:pt x="557370" y="317013"/>
                        </a:lnTo>
                        <a:cubicBezTo>
                          <a:pt x="582984" y="317198"/>
                          <a:pt x="607669" y="307918"/>
                          <a:pt x="626787" y="291028"/>
                        </a:cubicBezTo>
                        <a:lnTo>
                          <a:pt x="841531" y="97442"/>
                        </a:lnTo>
                        <a:cubicBezTo>
                          <a:pt x="825012" y="55496"/>
                          <a:pt x="792717" y="21345"/>
                          <a:pt x="751698" y="222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F3BCFAD-0152-4CDE-B223-859EC0016628}"/>
                      </a:ext>
                    </a:extLst>
                  </p:cNvPr>
                  <p:cNvSpPr/>
                  <p:nvPr/>
                </p:nvSpPr>
                <p:spPr>
                  <a:xfrm>
                    <a:off x="10383913" y="4341579"/>
                    <a:ext cx="375863" cy="694717"/>
                  </a:xfrm>
                  <a:custGeom>
                    <a:avLst/>
                    <a:gdLst>
                      <a:gd name="connsiteX0" fmla="*/ 375664 w 375863"/>
                      <a:gd name="connsiteY0" fmla="*/ 143472 h 694717"/>
                      <a:gd name="connsiteX1" fmla="*/ 372880 w 375863"/>
                      <a:gd name="connsiteY1" fmla="*/ 133450 h 694717"/>
                      <a:gd name="connsiteX2" fmla="*/ 362671 w 375863"/>
                      <a:gd name="connsiteY2" fmla="*/ 140131 h 694717"/>
                      <a:gd name="connsiteX3" fmla="*/ 247968 w 375863"/>
                      <a:gd name="connsiteY3" fmla="*/ 0 h 694717"/>
                      <a:gd name="connsiteX4" fmla="*/ 175025 w 375863"/>
                      <a:gd name="connsiteY4" fmla="*/ 83708 h 694717"/>
                      <a:gd name="connsiteX5" fmla="*/ 231078 w 375863"/>
                      <a:gd name="connsiteY5" fmla="*/ 177067 h 694717"/>
                      <a:gd name="connsiteX6" fmla="*/ 0 w 375863"/>
                      <a:gd name="connsiteY6" fmla="*/ 634396 h 694717"/>
                      <a:gd name="connsiteX7" fmla="*/ 180408 w 375863"/>
                      <a:gd name="connsiteY7" fmla="*/ 694718 h 694717"/>
                      <a:gd name="connsiteX8" fmla="*/ 223468 w 375863"/>
                      <a:gd name="connsiteY8" fmla="*/ 617135 h 694717"/>
                      <a:gd name="connsiteX9" fmla="*/ 355618 w 375863"/>
                      <a:gd name="connsiteY9" fmla="*/ 198226 h 694717"/>
                      <a:gd name="connsiteX10" fmla="*/ 358774 w 375863"/>
                      <a:gd name="connsiteY10" fmla="*/ 168715 h 694717"/>
                      <a:gd name="connsiteX11" fmla="*/ 375664 w 375863"/>
                      <a:gd name="connsiteY11" fmla="*/ 143472 h 69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863" h="694717">
                        <a:moveTo>
                          <a:pt x="375664" y="143472"/>
                        </a:moveTo>
                        <a:cubicBezTo>
                          <a:pt x="376777" y="139946"/>
                          <a:pt x="372880" y="133450"/>
                          <a:pt x="372880" y="133450"/>
                        </a:cubicBezTo>
                        <a:cubicBezTo>
                          <a:pt x="372880" y="133450"/>
                          <a:pt x="365641" y="137162"/>
                          <a:pt x="362671" y="140131"/>
                        </a:cubicBezTo>
                        <a:cubicBezTo>
                          <a:pt x="244998" y="105052"/>
                          <a:pt x="247968" y="0"/>
                          <a:pt x="247968" y="0"/>
                        </a:cubicBezTo>
                        <a:cubicBezTo>
                          <a:pt x="247968" y="0"/>
                          <a:pt x="177438" y="80552"/>
                          <a:pt x="175025" y="83708"/>
                        </a:cubicBezTo>
                        <a:cubicBezTo>
                          <a:pt x="172798" y="86306"/>
                          <a:pt x="198968" y="140503"/>
                          <a:pt x="231078" y="177067"/>
                        </a:cubicBezTo>
                        <a:lnTo>
                          <a:pt x="0" y="634396"/>
                        </a:lnTo>
                        <a:lnTo>
                          <a:pt x="180408" y="694718"/>
                        </a:lnTo>
                        <a:lnTo>
                          <a:pt x="223468" y="617135"/>
                        </a:lnTo>
                        <a:cubicBezTo>
                          <a:pt x="295297" y="487769"/>
                          <a:pt x="340213" y="345224"/>
                          <a:pt x="355618" y="198226"/>
                        </a:cubicBezTo>
                        <a:lnTo>
                          <a:pt x="358774" y="168715"/>
                        </a:lnTo>
                        <a:cubicBezTo>
                          <a:pt x="365270" y="158692"/>
                          <a:pt x="371395" y="149597"/>
                          <a:pt x="375664" y="143472"/>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19C90C8-8B57-4947-9466-65658536D57B}"/>
                      </a:ext>
                    </a:extLst>
                  </p:cNvPr>
                  <p:cNvSpPr/>
                  <p:nvPr/>
                </p:nvSpPr>
                <p:spPr>
                  <a:xfrm>
                    <a:off x="10110703" y="4932916"/>
                    <a:ext cx="447731" cy="814618"/>
                  </a:xfrm>
                  <a:custGeom>
                    <a:avLst/>
                    <a:gdLst>
                      <a:gd name="connsiteX0" fmla="*/ 378633 w 447731"/>
                      <a:gd name="connsiteY0" fmla="*/ 69416 h 814618"/>
                      <a:gd name="connsiteX1" fmla="*/ 381417 w 447731"/>
                      <a:gd name="connsiteY1" fmla="*/ 77768 h 814618"/>
                      <a:gd name="connsiteX2" fmla="*/ 447307 w 447731"/>
                      <a:gd name="connsiteY2" fmla="*/ 512640 h 814618"/>
                      <a:gd name="connsiteX3" fmla="*/ 76840 w 447731"/>
                      <a:gd name="connsiteY3" fmla="*/ 814618 h 814618"/>
                      <a:gd name="connsiteX4" fmla="*/ 0 w 447731"/>
                      <a:gd name="connsiteY4" fmla="*/ 714206 h 814618"/>
                      <a:gd name="connsiteX5" fmla="*/ 222725 w 447731"/>
                      <a:gd name="connsiteY5" fmla="*/ 463269 h 814618"/>
                      <a:gd name="connsiteX6" fmla="*/ 46401 w 447731"/>
                      <a:gd name="connsiteY6" fmla="*/ 167230 h 814618"/>
                      <a:gd name="connsiteX7" fmla="*/ 364156 w 447731"/>
                      <a:gd name="connsiteY7" fmla="*/ 0 h 814618"/>
                      <a:gd name="connsiteX8" fmla="*/ 378633 w 447731"/>
                      <a:gd name="connsiteY8" fmla="*/ 69416 h 8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31" h="814618">
                        <a:moveTo>
                          <a:pt x="378633" y="69416"/>
                        </a:moveTo>
                        <a:cubicBezTo>
                          <a:pt x="378633" y="69416"/>
                          <a:pt x="379747" y="72200"/>
                          <a:pt x="381417" y="77768"/>
                        </a:cubicBezTo>
                        <a:cubicBezTo>
                          <a:pt x="395152" y="119158"/>
                          <a:pt x="453246" y="308660"/>
                          <a:pt x="447307" y="512640"/>
                        </a:cubicBezTo>
                        <a:cubicBezTo>
                          <a:pt x="311073" y="627158"/>
                          <a:pt x="76840" y="814618"/>
                          <a:pt x="76840" y="814618"/>
                        </a:cubicBezTo>
                        <a:cubicBezTo>
                          <a:pt x="76840" y="814618"/>
                          <a:pt x="17632" y="764876"/>
                          <a:pt x="0" y="714206"/>
                        </a:cubicBezTo>
                        <a:cubicBezTo>
                          <a:pt x="106537" y="599688"/>
                          <a:pt x="222725" y="463269"/>
                          <a:pt x="222725" y="463269"/>
                        </a:cubicBezTo>
                        <a:cubicBezTo>
                          <a:pt x="222725" y="463269"/>
                          <a:pt x="144029" y="284532"/>
                          <a:pt x="46401" y="167230"/>
                        </a:cubicBezTo>
                        <a:cubicBezTo>
                          <a:pt x="199525" y="51784"/>
                          <a:pt x="364156" y="0"/>
                          <a:pt x="364156" y="0"/>
                        </a:cubicBezTo>
                        <a:lnTo>
                          <a:pt x="378633" y="69416"/>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8CFFDBB-ED45-4F88-A8E5-B6E145088A50}"/>
                      </a:ext>
                    </a:extLst>
                  </p:cNvPr>
                  <p:cNvSpPr/>
                  <p:nvPr/>
                </p:nvSpPr>
                <p:spPr>
                  <a:xfrm>
                    <a:off x="10136688" y="4890041"/>
                    <a:ext cx="1171721" cy="743160"/>
                  </a:xfrm>
                  <a:custGeom>
                    <a:avLst/>
                    <a:gdLst>
                      <a:gd name="connsiteX0" fmla="*/ 372 w 1171721"/>
                      <a:gd name="connsiteY0" fmla="*/ 72015 h 743160"/>
                      <a:gd name="connsiteX1" fmla="*/ 0 w 1171721"/>
                      <a:gd name="connsiteY1" fmla="*/ 206578 h 743160"/>
                      <a:gd name="connsiteX2" fmla="*/ 178552 w 1171721"/>
                      <a:gd name="connsiteY2" fmla="*/ 382717 h 743160"/>
                      <a:gd name="connsiteX3" fmla="*/ 657040 w 1171721"/>
                      <a:gd name="connsiteY3" fmla="*/ 370095 h 743160"/>
                      <a:gd name="connsiteX4" fmla="*/ 1004678 w 1171721"/>
                      <a:gd name="connsiteY4" fmla="*/ 743161 h 743160"/>
                      <a:gd name="connsiteX5" fmla="*/ 1171722 w 1171721"/>
                      <a:gd name="connsiteY5" fmla="*/ 639965 h 743160"/>
                      <a:gd name="connsiteX6" fmla="*/ 789562 w 1171721"/>
                      <a:gd name="connsiteY6" fmla="*/ 207320 h 743160"/>
                      <a:gd name="connsiteX7" fmla="*/ 738150 w 1171721"/>
                      <a:gd name="connsiteY7" fmla="*/ 181707 h 743160"/>
                      <a:gd name="connsiteX8" fmla="*/ 441182 w 1171721"/>
                      <a:gd name="connsiteY8" fmla="*/ 156465 h 743160"/>
                      <a:gd name="connsiteX9" fmla="*/ 442110 w 1171721"/>
                      <a:gd name="connsiteY9" fmla="*/ 119901 h 743160"/>
                      <a:gd name="connsiteX10" fmla="*/ 102268 w 1171721"/>
                      <a:gd name="connsiteY10" fmla="*/ 0 h 743160"/>
                      <a:gd name="connsiteX11" fmla="*/ 372 w 1171721"/>
                      <a:gd name="connsiteY11" fmla="*/ 72015 h 74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1721" h="743160">
                        <a:moveTo>
                          <a:pt x="372" y="72015"/>
                        </a:moveTo>
                        <a:lnTo>
                          <a:pt x="0" y="206578"/>
                        </a:lnTo>
                        <a:cubicBezTo>
                          <a:pt x="-185" y="304948"/>
                          <a:pt x="80182" y="384387"/>
                          <a:pt x="178552" y="382717"/>
                        </a:cubicBezTo>
                        <a:lnTo>
                          <a:pt x="657040" y="370095"/>
                        </a:lnTo>
                        <a:cubicBezTo>
                          <a:pt x="827425" y="480716"/>
                          <a:pt x="1004678" y="743161"/>
                          <a:pt x="1004678" y="743161"/>
                        </a:cubicBezTo>
                        <a:cubicBezTo>
                          <a:pt x="1004678" y="743161"/>
                          <a:pt x="1141283" y="681726"/>
                          <a:pt x="1171722" y="639965"/>
                        </a:cubicBezTo>
                        <a:cubicBezTo>
                          <a:pt x="1087829" y="505772"/>
                          <a:pt x="789562" y="207320"/>
                          <a:pt x="789562" y="207320"/>
                        </a:cubicBezTo>
                        <a:cubicBezTo>
                          <a:pt x="776384" y="192472"/>
                          <a:pt x="758009" y="183192"/>
                          <a:pt x="738150" y="181707"/>
                        </a:cubicBezTo>
                        <a:lnTo>
                          <a:pt x="441182" y="156465"/>
                        </a:lnTo>
                        <a:lnTo>
                          <a:pt x="442110" y="119901"/>
                        </a:lnTo>
                        <a:lnTo>
                          <a:pt x="102268" y="0"/>
                        </a:lnTo>
                        <a:lnTo>
                          <a:pt x="372" y="72015"/>
                        </a:lnTo>
                        <a:close/>
                      </a:path>
                    </a:pathLst>
                  </a:custGeom>
                  <a:solidFill>
                    <a:srgbClr val="02176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7A6E492-5547-41C5-A438-9EBE5F11DA40}"/>
                      </a:ext>
                    </a:extLst>
                  </p:cNvPr>
                  <p:cNvSpPr/>
                  <p:nvPr/>
                </p:nvSpPr>
                <p:spPr>
                  <a:xfrm>
                    <a:off x="10572302" y="4013069"/>
                    <a:ext cx="454447" cy="535177"/>
                  </a:xfrm>
                  <a:custGeom>
                    <a:avLst/>
                    <a:gdLst>
                      <a:gd name="connsiteX0" fmla="*/ 270426 w 454447"/>
                      <a:gd name="connsiteY0" fmla="*/ 733 h 535177"/>
                      <a:gd name="connsiteX1" fmla="*/ 49556 w 454447"/>
                      <a:gd name="connsiteY1" fmla="*/ 160909 h 535177"/>
                      <a:gd name="connsiteX2" fmla="*/ 67560 w 454447"/>
                      <a:gd name="connsiteY2" fmla="*/ 324056 h 535177"/>
                      <a:gd name="connsiteX3" fmla="*/ 0 w 454447"/>
                      <a:gd name="connsiteY3" fmla="*/ 425396 h 535177"/>
                      <a:gd name="connsiteX4" fmla="*/ 63848 w 454447"/>
                      <a:gd name="connsiteY4" fmla="*/ 514672 h 535177"/>
                      <a:gd name="connsiteX5" fmla="*/ 147927 w 454447"/>
                      <a:gd name="connsiteY5" fmla="*/ 507433 h 535177"/>
                      <a:gd name="connsiteX6" fmla="*/ 156093 w 454447"/>
                      <a:gd name="connsiteY6" fmla="*/ 490543 h 535177"/>
                      <a:gd name="connsiteX7" fmla="*/ 207692 w 454447"/>
                      <a:gd name="connsiteY7" fmla="*/ 456021 h 535177"/>
                      <a:gd name="connsiteX8" fmla="*/ 239987 w 454447"/>
                      <a:gd name="connsiteY8" fmla="*/ 454165 h 535177"/>
                      <a:gd name="connsiteX9" fmla="*/ 239987 w 454447"/>
                      <a:gd name="connsiteY9" fmla="*/ 453608 h 535177"/>
                      <a:gd name="connsiteX10" fmla="*/ 427262 w 454447"/>
                      <a:gd name="connsiteY10" fmla="*/ 333336 h 535177"/>
                      <a:gd name="connsiteX11" fmla="*/ 447678 w 454447"/>
                      <a:gd name="connsiteY11" fmla="*/ 266890 h 535177"/>
                      <a:gd name="connsiteX12" fmla="*/ 270426 w 454447"/>
                      <a:gd name="connsiteY12" fmla="*/ 733 h 53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447" h="535177">
                        <a:moveTo>
                          <a:pt x="270426" y="733"/>
                        </a:moveTo>
                        <a:cubicBezTo>
                          <a:pt x="173726" y="-8362"/>
                          <a:pt x="79810" y="68478"/>
                          <a:pt x="49556" y="160909"/>
                        </a:cubicBezTo>
                        <a:cubicBezTo>
                          <a:pt x="36007" y="202485"/>
                          <a:pt x="42689" y="266704"/>
                          <a:pt x="67560" y="324056"/>
                        </a:cubicBezTo>
                        <a:lnTo>
                          <a:pt x="0" y="425396"/>
                        </a:lnTo>
                        <a:lnTo>
                          <a:pt x="63848" y="514672"/>
                        </a:lnTo>
                        <a:cubicBezTo>
                          <a:pt x="85564" y="544925"/>
                          <a:pt x="131779" y="541028"/>
                          <a:pt x="147927" y="507433"/>
                        </a:cubicBezTo>
                        <a:lnTo>
                          <a:pt x="156093" y="490543"/>
                        </a:lnTo>
                        <a:cubicBezTo>
                          <a:pt x="165745" y="470498"/>
                          <a:pt x="185605" y="457320"/>
                          <a:pt x="207692" y="456021"/>
                        </a:cubicBezTo>
                        <a:lnTo>
                          <a:pt x="239987" y="454165"/>
                        </a:lnTo>
                        <a:lnTo>
                          <a:pt x="239987" y="453608"/>
                        </a:lnTo>
                        <a:cubicBezTo>
                          <a:pt x="303463" y="459362"/>
                          <a:pt x="393667" y="422983"/>
                          <a:pt x="427262" y="333336"/>
                        </a:cubicBezTo>
                        <a:cubicBezTo>
                          <a:pt x="434315" y="314590"/>
                          <a:pt x="444523" y="281552"/>
                          <a:pt x="447678" y="266890"/>
                        </a:cubicBezTo>
                        <a:cubicBezTo>
                          <a:pt x="479602" y="116550"/>
                          <a:pt x="394967" y="12611"/>
                          <a:pt x="270426" y="733"/>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E1EB4D3-B677-4B61-847A-0ECEE7BEA702}"/>
                      </a:ext>
                    </a:extLst>
                  </p:cNvPr>
                  <p:cNvSpPr/>
                  <p:nvPr/>
                </p:nvSpPr>
                <p:spPr>
                  <a:xfrm>
                    <a:off x="10786675" y="4225824"/>
                    <a:ext cx="237944" cy="241414"/>
                  </a:xfrm>
                  <a:custGeom>
                    <a:avLst/>
                    <a:gdLst>
                      <a:gd name="connsiteX0" fmla="*/ 233305 w 237944"/>
                      <a:gd name="connsiteY0" fmla="*/ 54692 h 241414"/>
                      <a:gd name="connsiteX1" fmla="*/ 237945 w 237944"/>
                      <a:gd name="connsiteY1" fmla="*/ 26480 h 241414"/>
                      <a:gd name="connsiteX2" fmla="*/ 149040 w 237944"/>
                      <a:gd name="connsiteY2" fmla="*/ 2722 h 241414"/>
                      <a:gd name="connsiteX3" fmla="*/ 135120 w 237944"/>
                      <a:gd name="connsiteY3" fmla="*/ 29264 h 241414"/>
                      <a:gd name="connsiteX4" fmla="*/ 155537 w 237944"/>
                      <a:gd name="connsiteY4" fmla="*/ 84388 h 241414"/>
                      <a:gd name="connsiteX5" fmla="*/ 132707 w 237944"/>
                      <a:gd name="connsiteY5" fmla="*/ 110930 h 241414"/>
                      <a:gd name="connsiteX6" fmla="*/ 110435 w 237944"/>
                      <a:gd name="connsiteY6" fmla="*/ 106290 h 241414"/>
                      <a:gd name="connsiteX7" fmla="*/ 93545 w 237944"/>
                      <a:gd name="connsiteY7" fmla="*/ 117240 h 241414"/>
                      <a:gd name="connsiteX8" fmla="*/ 78882 w 237944"/>
                      <a:gd name="connsiteY8" fmla="*/ 186657 h 241414"/>
                      <a:gd name="connsiteX9" fmla="*/ 30625 w 237944"/>
                      <a:gd name="connsiteY9" fmla="*/ 235099 h 241414"/>
                      <a:gd name="connsiteX10" fmla="*/ 0 w 237944"/>
                      <a:gd name="connsiteY10" fmla="*/ 236584 h 241414"/>
                      <a:gd name="connsiteX11" fmla="*/ 15776 w 237944"/>
                      <a:gd name="connsiteY11" fmla="*/ 239554 h 241414"/>
                      <a:gd name="connsiteX12" fmla="*/ 212888 w 237944"/>
                      <a:gd name="connsiteY12" fmla="*/ 120581 h 241414"/>
                      <a:gd name="connsiteX13" fmla="*/ 233305 w 237944"/>
                      <a:gd name="connsiteY13" fmla="*/ 54692 h 24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944" h="241414">
                        <a:moveTo>
                          <a:pt x="233305" y="54692"/>
                        </a:moveTo>
                        <a:cubicBezTo>
                          <a:pt x="235346" y="45040"/>
                          <a:pt x="236831" y="35760"/>
                          <a:pt x="237945" y="26480"/>
                        </a:cubicBezTo>
                        <a:cubicBezTo>
                          <a:pt x="222540" y="12559"/>
                          <a:pt x="191915" y="-7300"/>
                          <a:pt x="149040" y="2722"/>
                        </a:cubicBezTo>
                        <a:cubicBezTo>
                          <a:pt x="137347" y="5506"/>
                          <a:pt x="130851" y="18128"/>
                          <a:pt x="135120" y="29264"/>
                        </a:cubicBezTo>
                        <a:lnTo>
                          <a:pt x="155537" y="84388"/>
                        </a:lnTo>
                        <a:cubicBezTo>
                          <a:pt x="161105" y="99051"/>
                          <a:pt x="148112" y="114085"/>
                          <a:pt x="132707" y="110930"/>
                        </a:cubicBezTo>
                        <a:lnTo>
                          <a:pt x="110435" y="106290"/>
                        </a:lnTo>
                        <a:cubicBezTo>
                          <a:pt x="102639" y="104619"/>
                          <a:pt x="95215" y="109631"/>
                          <a:pt x="93545" y="117240"/>
                        </a:cubicBezTo>
                        <a:lnTo>
                          <a:pt x="78882" y="186657"/>
                        </a:lnTo>
                        <a:cubicBezTo>
                          <a:pt x="77583" y="212827"/>
                          <a:pt x="56795" y="233800"/>
                          <a:pt x="30625" y="235099"/>
                        </a:cubicBezTo>
                        <a:lnTo>
                          <a:pt x="0" y="236584"/>
                        </a:lnTo>
                        <a:cubicBezTo>
                          <a:pt x="4269" y="237512"/>
                          <a:pt x="9280" y="238440"/>
                          <a:pt x="15776" y="239554"/>
                        </a:cubicBezTo>
                        <a:cubicBezTo>
                          <a:pt x="79253" y="250319"/>
                          <a:pt x="177624" y="214868"/>
                          <a:pt x="212888" y="120581"/>
                        </a:cubicBezTo>
                        <a:cubicBezTo>
                          <a:pt x="219941" y="102206"/>
                          <a:pt x="230150" y="69169"/>
                          <a:pt x="233305" y="54692"/>
                        </a:cubicBezTo>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5354335C-DD0B-4A2F-812D-3B071C584191}"/>
                      </a:ext>
                    </a:extLst>
                  </p:cNvPr>
                  <p:cNvSpPr/>
                  <p:nvPr/>
                </p:nvSpPr>
                <p:spPr>
                  <a:xfrm>
                    <a:off x="10789084" y="421759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B18C4306-4D8E-4818-BD1D-D2CB1167BB24}"/>
                      </a:ext>
                    </a:extLst>
                  </p:cNvPr>
                  <p:cNvSpPr/>
                  <p:nvPr/>
                </p:nvSpPr>
                <p:spPr>
                  <a:xfrm>
                    <a:off x="10960583" y="425304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94277EF9-2985-4022-8244-267E580AE3AF}"/>
                      </a:ext>
                    </a:extLst>
                  </p:cNvPr>
                  <p:cNvSpPr/>
                  <p:nvPr/>
                </p:nvSpPr>
                <p:spPr>
                  <a:xfrm>
                    <a:off x="10641532" y="3982063"/>
                    <a:ext cx="386881" cy="180778"/>
                  </a:xfrm>
                  <a:custGeom>
                    <a:avLst/>
                    <a:gdLst>
                      <a:gd name="connsiteX0" fmla="*/ 312558 w 386881"/>
                      <a:gd name="connsiteY0" fmla="*/ 13364 h 180778"/>
                      <a:gd name="connsiteX1" fmla="*/ 255206 w 386881"/>
                      <a:gd name="connsiteY1" fmla="*/ 0 h 180778"/>
                      <a:gd name="connsiteX2" fmla="*/ 119715 w 386881"/>
                      <a:gd name="connsiteY2" fmla="*/ 3712 h 180778"/>
                      <a:gd name="connsiteX3" fmla="*/ 0 w 386881"/>
                      <a:gd name="connsiteY3" fmla="*/ 90761 h 180778"/>
                      <a:gd name="connsiteX4" fmla="*/ 28954 w 386881"/>
                      <a:gd name="connsiteY4" fmla="*/ 128624 h 180778"/>
                      <a:gd name="connsiteX5" fmla="*/ 144215 w 386881"/>
                      <a:gd name="connsiteY5" fmla="*/ 157393 h 180778"/>
                      <a:gd name="connsiteX6" fmla="*/ 152010 w 386881"/>
                      <a:gd name="connsiteY6" fmla="*/ 122685 h 180778"/>
                      <a:gd name="connsiteX7" fmla="*/ 149969 w 386881"/>
                      <a:gd name="connsiteY7" fmla="*/ 114704 h 180778"/>
                      <a:gd name="connsiteX8" fmla="*/ 180408 w 386881"/>
                      <a:gd name="connsiteY8" fmla="*/ 66818 h 180778"/>
                      <a:gd name="connsiteX9" fmla="*/ 236275 w 386881"/>
                      <a:gd name="connsiteY9" fmla="*/ 74799 h 180778"/>
                      <a:gd name="connsiteX10" fmla="*/ 257619 w 386881"/>
                      <a:gd name="connsiteY10" fmla="*/ 96886 h 180778"/>
                      <a:gd name="connsiteX11" fmla="*/ 353020 w 386881"/>
                      <a:gd name="connsiteY11" fmla="*/ 120829 h 180778"/>
                      <a:gd name="connsiteX12" fmla="*/ 378262 w 386881"/>
                      <a:gd name="connsiteY12" fmla="*/ 180779 h 180778"/>
                      <a:gd name="connsiteX13" fmla="*/ 312558 w 386881"/>
                      <a:gd name="connsiteY13" fmla="*/ 13364 h 18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6881" h="180778">
                        <a:moveTo>
                          <a:pt x="312558" y="13364"/>
                        </a:moveTo>
                        <a:lnTo>
                          <a:pt x="255206" y="0"/>
                        </a:lnTo>
                        <a:lnTo>
                          <a:pt x="119715" y="3712"/>
                        </a:lnTo>
                        <a:cubicBezTo>
                          <a:pt x="119715" y="3712"/>
                          <a:pt x="47144" y="7981"/>
                          <a:pt x="0" y="90761"/>
                        </a:cubicBezTo>
                        <a:lnTo>
                          <a:pt x="28954" y="128624"/>
                        </a:lnTo>
                        <a:lnTo>
                          <a:pt x="144215" y="157393"/>
                        </a:lnTo>
                        <a:cubicBezTo>
                          <a:pt x="151825" y="147927"/>
                          <a:pt x="154980" y="135306"/>
                          <a:pt x="152010" y="122685"/>
                        </a:cubicBezTo>
                        <a:lnTo>
                          <a:pt x="149969" y="114704"/>
                        </a:lnTo>
                        <a:cubicBezTo>
                          <a:pt x="144586" y="92988"/>
                          <a:pt x="158506" y="71087"/>
                          <a:pt x="180408" y="66818"/>
                        </a:cubicBezTo>
                        <a:cubicBezTo>
                          <a:pt x="180408" y="66818"/>
                          <a:pt x="221241" y="56238"/>
                          <a:pt x="236275" y="74799"/>
                        </a:cubicBezTo>
                        <a:lnTo>
                          <a:pt x="257619" y="96886"/>
                        </a:lnTo>
                        <a:cubicBezTo>
                          <a:pt x="282305" y="122499"/>
                          <a:pt x="319240" y="131594"/>
                          <a:pt x="353020" y="120829"/>
                        </a:cubicBezTo>
                        <a:cubicBezTo>
                          <a:pt x="364342" y="138647"/>
                          <a:pt x="372880" y="158506"/>
                          <a:pt x="378262" y="180779"/>
                        </a:cubicBezTo>
                        <a:cubicBezTo>
                          <a:pt x="386243" y="162961"/>
                          <a:pt x="410743" y="89461"/>
                          <a:pt x="312558" y="13364"/>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264C15E4-9567-454A-8ADF-40AAB01F451C}"/>
                      </a:ext>
                    </a:extLst>
                  </p:cNvPr>
                  <p:cNvSpPr/>
                  <p:nvPr/>
                </p:nvSpPr>
                <p:spPr>
                  <a:xfrm>
                    <a:off x="10604174" y="4072824"/>
                    <a:ext cx="183057" cy="230520"/>
                  </a:xfrm>
                  <a:custGeom>
                    <a:avLst/>
                    <a:gdLst>
                      <a:gd name="connsiteX0" fmla="*/ 37544 w 183057"/>
                      <a:gd name="connsiteY0" fmla="*/ 0 h 230520"/>
                      <a:gd name="connsiteX1" fmla="*/ 609 w 183057"/>
                      <a:gd name="connsiteY1" fmla="*/ 128253 h 230520"/>
                      <a:gd name="connsiteX2" fmla="*/ 31790 w 183057"/>
                      <a:gd name="connsiteY2" fmla="*/ 230521 h 230520"/>
                      <a:gd name="connsiteX3" fmla="*/ 38843 w 183057"/>
                      <a:gd name="connsiteY3" fmla="*/ 223653 h 230520"/>
                      <a:gd name="connsiteX4" fmla="*/ 98979 w 183057"/>
                      <a:gd name="connsiteY4" fmla="*/ 174097 h 230520"/>
                      <a:gd name="connsiteX5" fmla="*/ 124964 w 183057"/>
                      <a:gd name="connsiteY5" fmla="*/ 180779 h 230520"/>
                      <a:gd name="connsiteX6" fmla="*/ 157630 w 183057"/>
                      <a:gd name="connsiteY6" fmla="*/ 72571 h 230520"/>
                      <a:gd name="connsiteX7" fmla="*/ 157630 w 183057"/>
                      <a:gd name="connsiteY7" fmla="*/ 72571 h 230520"/>
                      <a:gd name="connsiteX8" fmla="*/ 160414 w 183057"/>
                      <a:gd name="connsiteY8" fmla="*/ 70715 h 230520"/>
                      <a:gd name="connsiteX9" fmla="*/ 181759 w 183057"/>
                      <a:gd name="connsiteY9" fmla="*/ 66632 h 230520"/>
                      <a:gd name="connsiteX10" fmla="*/ 183058 w 183057"/>
                      <a:gd name="connsiteY10" fmla="*/ 64405 h 230520"/>
                      <a:gd name="connsiteX11" fmla="*/ 37544 w 183057"/>
                      <a:gd name="connsiteY11" fmla="*/ 0 h 230520"/>
                      <a:gd name="connsiteX12" fmla="*/ 71510 w 183057"/>
                      <a:gd name="connsiteY12" fmla="*/ 165559 h 230520"/>
                      <a:gd name="connsiteX13" fmla="*/ 40885 w 183057"/>
                      <a:gd name="connsiteY13" fmla="*/ 115260 h 230520"/>
                      <a:gd name="connsiteX14" fmla="*/ 46082 w 183057"/>
                      <a:gd name="connsiteY14" fmla="*/ 91874 h 230520"/>
                      <a:gd name="connsiteX15" fmla="*/ 90812 w 183057"/>
                      <a:gd name="connsiteY15" fmla="*/ 65890 h 230520"/>
                      <a:gd name="connsiteX16" fmla="*/ 117354 w 183057"/>
                      <a:gd name="connsiteY16" fmla="*/ 101526 h 230520"/>
                      <a:gd name="connsiteX17" fmla="*/ 98608 w 183057"/>
                      <a:gd name="connsiteY17" fmla="*/ 171684 h 230520"/>
                      <a:gd name="connsiteX18" fmla="*/ 71510 w 183057"/>
                      <a:gd name="connsiteY18" fmla="*/ 165559 h 23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3057" h="230520">
                        <a:moveTo>
                          <a:pt x="37544" y="0"/>
                        </a:moveTo>
                        <a:cubicBezTo>
                          <a:pt x="20097" y="30625"/>
                          <a:pt x="5991" y="72200"/>
                          <a:pt x="609" y="128253"/>
                        </a:cubicBezTo>
                        <a:cubicBezTo>
                          <a:pt x="-5145" y="216415"/>
                          <a:pt x="31790" y="230521"/>
                          <a:pt x="31790" y="230521"/>
                        </a:cubicBezTo>
                        <a:lnTo>
                          <a:pt x="38843" y="223653"/>
                        </a:lnTo>
                        <a:cubicBezTo>
                          <a:pt x="66313" y="211404"/>
                          <a:pt x="85430" y="195256"/>
                          <a:pt x="98979" y="174097"/>
                        </a:cubicBezTo>
                        <a:lnTo>
                          <a:pt x="124964" y="180779"/>
                        </a:lnTo>
                        <a:lnTo>
                          <a:pt x="157630" y="72571"/>
                        </a:lnTo>
                        <a:cubicBezTo>
                          <a:pt x="157630" y="72571"/>
                          <a:pt x="157630" y="72571"/>
                          <a:pt x="157630" y="72571"/>
                        </a:cubicBezTo>
                        <a:lnTo>
                          <a:pt x="160414" y="70715"/>
                        </a:lnTo>
                        <a:cubicBezTo>
                          <a:pt x="168210" y="68302"/>
                          <a:pt x="176933" y="72757"/>
                          <a:pt x="181759" y="66632"/>
                        </a:cubicBezTo>
                        <a:cubicBezTo>
                          <a:pt x="182315" y="65890"/>
                          <a:pt x="182687" y="65147"/>
                          <a:pt x="183058" y="64405"/>
                        </a:cubicBezTo>
                        <a:cubicBezTo>
                          <a:pt x="131460" y="15962"/>
                          <a:pt x="54434" y="2413"/>
                          <a:pt x="37544" y="0"/>
                        </a:cubicBezTo>
                        <a:moveTo>
                          <a:pt x="71510" y="165559"/>
                        </a:moveTo>
                        <a:cubicBezTo>
                          <a:pt x="49051" y="160362"/>
                          <a:pt x="35131" y="137719"/>
                          <a:pt x="40885" y="115260"/>
                        </a:cubicBezTo>
                        <a:lnTo>
                          <a:pt x="46082" y="91874"/>
                        </a:lnTo>
                        <a:cubicBezTo>
                          <a:pt x="51093" y="72200"/>
                          <a:pt x="71324" y="60507"/>
                          <a:pt x="90812" y="65890"/>
                        </a:cubicBezTo>
                        <a:cubicBezTo>
                          <a:pt x="107146" y="70344"/>
                          <a:pt x="117725" y="85378"/>
                          <a:pt x="117354" y="101526"/>
                        </a:cubicBezTo>
                        <a:lnTo>
                          <a:pt x="98608" y="171684"/>
                        </a:lnTo>
                        <a:lnTo>
                          <a:pt x="71510" y="1655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A24BCD8-8CC9-47AF-AD23-79CB44E2203F}"/>
                      </a:ext>
                    </a:extLst>
                  </p:cNvPr>
                  <p:cNvSpPr/>
                  <p:nvPr/>
                </p:nvSpPr>
                <p:spPr>
                  <a:xfrm>
                    <a:off x="10767149" y="4176631"/>
                    <a:ext cx="86725" cy="29855"/>
                  </a:xfrm>
                  <a:custGeom>
                    <a:avLst/>
                    <a:gdLst>
                      <a:gd name="connsiteX0" fmla="*/ 79477 w 86725"/>
                      <a:gd name="connsiteY0" fmla="*/ 29828 h 29855"/>
                      <a:gd name="connsiteX1" fmla="*/ 75765 w 86725"/>
                      <a:gd name="connsiteY1" fmla="*/ 28158 h 29855"/>
                      <a:gd name="connsiteX2" fmla="*/ 20083 w 86725"/>
                      <a:gd name="connsiteY2" fmla="*/ 15536 h 29855"/>
                      <a:gd name="connsiteX3" fmla="*/ 8390 w 86725"/>
                      <a:gd name="connsiteY3" fmla="*/ 18877 h 29855"/>
                      <a:gd name="connsiteX4" fmla="*/ 224 w 86725"/>
                      <a:gd name="connsiteY4" fmla="*/ 14237 h 29855"/>
                      <a:gd name="connsiteX5" fmla="*/ 4864 w 86725"/>
                      <a:gd name="connsiteY5" fmla="*/ 6071 h 29855"/>
                      <a:gd name="connsiteX6" fmla="*/ 16557 w 86725"/>
                      <a:gd name="connsiteY6" fmla="*/ 2730 h 29855"/>
                      <a:gd name="connsiteX7" fmla="*/ 84488 w 86725"/>
                      <a:gd name="connsiteY7" fmla="*/ 18135 h 29855"/>
                      <a:gd name="connsiteX8" fmla="*/ 85045 w 86725"/>
                      <a:gd name="connsiteY8" fmla="*/ 27601 h 29855"/>
                      <a:gd name="connsiteX9" fmla="*/ 79477 w 86725"/>
                      <a:gd name="connsiteY9" fmla="*/ 29828 h 2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25" h="29855">
                        <a:moveTo>
                          <a:pt x="79477" y="29828"/>
                        </a:moveTo>
                        <a:cubicBezTo>
                          <a:pt x="78177" y="29642"/>
                          <a:pt x="76878" y="29086"/>
                          <a:pt x="75765" y="28158"/>
                        </a:cubicBezTo>
                        <a:cubicBezTo>
                          <a:pt x="60545" y="14794"/>
                          <a:pt x="39757" y="10154"/>
                          <a:pt x="20083" y="15536"/>
                        </a:cubicBezTo>
                        <a:lnTo>
                          <a:pt x="8390" y="18877"/>
                        </a:lnTo>
                        <a:cubicBezTo>
                          <a:pt x="4864" y="19991"/>
                          <a:pt x="1152" y="17764"/>
                          <a:pt x="224" y="14237"/>
                        </a:cubicBezTo>
                        <a:cubicBezTo>
                          <a:pt x="-704" y="10711"/>
                          <a:pt x="1337" y="6999"/>
                          <a:pt x="4864" y="6071"/>
                        </a:cubicBezTo>
                        <a:lnTo>
                          <a:pt x="16557" y="2730"/>
                        </a:lnTo>
                        <a:cubicBezTo>
                          <a:pt x="40500" y="-3952"/>
                          <a:pt x="65928" y="1802"/>
                          <a:pt x="84488" y="18135"/>
                        </a:cubicBezTo>
                        <a:cubicBezTo>
                          <a:pt x="87272" y="20548"/>
                          <a:pt x="87458" y="24817"/>
                          <a:pt x="85045" y="27601"/>
                        </a:cubicBezTo>
                        <a:cubicBezTo>
                          <a:pt x="83560" y="29271"/>
                          <a:pt x="81518" y="30014"/>
                          <a:pt x="79477" y="2982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B8206D9-EA4A-4C51-8155-769C66EB2203}"/>
                      </a:ext>
                    </a:extLst>
                  </p:cNvPr>
                  <p:cNvSpPr/>
                  <p:nvPr/>
                </p:nvSpPr>
                <p:spPr>
                  <a:xfrm>
                    <a:off x="10942693" y="4220921"/>
                    <a:ext cx="84720" cy="35872"/>
                  </a:xfrm>
                  <a:custGeom>
                    <a:avLst/>
                    <a:gdLst>
                      <a:gd name="connsiteX0" fmla="*/ 77472 w 84720"/>
                      <a:gd name="connsiteY0" fmla="*/ 35837 h 35872"/>
                      <a:gd name="connsiteX1" fmla="*/ 73018 w 84720"/>
                      <a:gd name="connsiteY1" fmla="*/ 33610 h 35872"/>
                      <a:gd name="connsiteX2" fmla="*/ 19564 w 84720"/>
                      <a:gd name="connsiteY2" fmla="*/ 13936 h 35872"/>
                      <a:gd name="connsiteX3" fmla="*/ 7685 w 84720"/>
                      <a:gd name="connsiteY3" fmla="*/ 15607 h 35872"/>
                      <a:gd name="connsiteX4" fmla="*/ 75 w 84720"/>
                      <a:gd name="connsiteY4" fmla="*/ 10038 h 35872"/>
                      <a:gd name="connsiteX5" fmla="*/ 5643 w 84720"/>
                      <a:gd name="connsiteY5" fmla="*/ 2429 h 35872"/>
                      <a:gd name="connsiteX6" fmla="*/ 17522 w 84720"/>
                      <a:gd name="connsiteY6" fmla="*/ 758 h 35872"/>
                      <a:gd name="connsiteX7" fmla="*/ 83041 w 84720"/>
                      <a:gd name="connsiteY7" fmla="*/ 24701 h 35872"/>
                      <a:gd name="connsiteX8" fmla="*/ 82484 w 84720"/>
                      <a:gd name="connsiteY8" fmla="*/ 34167 h 35872"/>
                      <a:gd name="connsiteX9" fmla="*/ 77472 w 84720"/>
                      <a:gd name="connsiteY9" fmla="*/ 35837 h 3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0" h="35872">
                        <a:moveTo>
                          <a:pt x="77472" y="35837"/>
                        </a:moveTo>
                        <a:cubicBezTo>
                          <a:pt x="75802" y="35652"/>
                          <a:pt x="74317" y="34909"/>
                          <a:pt x="73018" y="33610"/>
                        </a:cubicBezTo>
                        <a:cubicBezTo>
                          <a:pt x="59654" y="18391"/>
                          <a:pt x="39609" y="10966"/>
                          <a:pt x="19564" y="13936"/>
                        </a:cubicBezTo>
                        <a:lnTo>
                          <a:pt x="7685" y="15607"/>
                        </a:lnTo>
                        <a:cubicBezTo>
                          <a:pt x="3973" y="16163"/>
                          <a:pt x="632" y="13565"/>
                          <a:pt x="75" y="10038"/>
                        </a:cubicBezTo>
                        <a:cubicBezTo>
                          <a:pt x="-482" y="6326"/>
                          <a:pt x="2117" y="2985"/>
                          <a:pt x="5643" y="2429"/>
                        </a:cubicBezTo>
                        <a:lnTo>
                          <a:pt x="17522" y="758"/>
                        </a:lnTo>
                        <a:cubicBezTo>
                          <a:pt x="42022" y="-2768"/>
                          <a:pt x="66522" y="6141"/>
                          <a:pt x="83041" y="24701"/>
                        </a:cubicBezTo>
                        <a:cubicBezTo>
                          <a:pt x="85453" y="27485"/>
                          <a:pt x="85268" y="31754"/>
                          <a:pt x="82484" y="34167"/>
                        </a:cubicBezTo>
                        <a:cubicBezTo>
                          <a:pt x="80999" y="35466"/>
                          <a:pt x="79143" y="36023"/>
                          <a:pt x="77472" y="3583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722BE271-D8C0-4043-888A-49EBAD9A48FC}"/>
                      </a:ext>
                    </a:extLst>
                  </p:cNvPr>
                  <p:cNvSpPr/>
                  <p:nvPr/>
                </p:nvSpPr>
                <p:spPr>
                  <a:xfrm>
                    <a:off x="10822311" y="4349004"/>
                    <a:ext cx="107093" cy="44950"/>
                  </a:xfrm>
                  <a:custGeom>
                    <a:avLst/>
                    <a:gdLst>
                      <a:gd name="connsiteX0" fmla="*/ 0 w 107093"/>
                      <a:gd name="connsiteY0" fmla="*/ 4455 h 44950"/>
                      <a:gd name="connsiteX1" fmla="*/ 2598 w 107093"/>
                      <a:gd name="connsiteY1" fmla="*/ 0 h 44950"/>
                      <a:gd name="connsiteX2" fmla="*/ 59579 w 107093"/>
                      <a:gd name="connsiteY2" fmla="*/ 21716 h 44950"/>
                      <a:gd name="connsiteX3" fmla="*/ 107094 w 107093"/>
                      <a:gd name="connsiteY3" fmla="*/ 24500 h 44950"/>
                      <a:gd name="connsiteX4" fmla="*/ 105423 w 107093"/>
                      <a:gd name="connsiteY4" fmla="*/ 32110 h 44950"/>
                      <a:gd name="connsiteX5" fmla="*/ 51227 w 107093"/>
                      <a:gd name="connsiteY5" fmla="*/ 42875 h 44950"/>
                      <a:gd name="connsiteX6" fmla="*/ 0 w 107093"/>
                      <a:gd name="connsiteY6" fmla="*/ 4455 h 4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093" h="44950">
                        <a:moveTo>
                          <a:pt x="0" y="4455"/>
                        </a:moveTo>
                        <a:lnTo>
                          <a:pt x="2598" y="0"/>
                        </a:lnTo>
                        <a:cubicBezTo>
                          <a:pt x="2598" y="0"/>
                          <a:pt x="36007" y="17818"/>
                          <a:pt x="59579" y="21716"/>
                        </a:cubicBezTo>
                        <a:cubicBezTo>
                          <a:pt x="83151" y="25613"/>
                          <a:pt x="107094" y="24500"/>
                          <a:pt x="107094" y="24500"/>
                        </a:cubicBezTo>
                        <a:lnTo>
                          <a:pt x="105423" y="32110"/>
                        </a:lnTo>
                        <a:cubicBezTo>
                          <a:pt x="98927" y="46587"/>
                          <a:pt x="72757" y="46587"/>
                          <a:pt x="51227" y="42875"/>
                        </a:cubicBezTo>
                        <a:cubicBezTo>
                          <a:pt x="34894" y="40091"/>
                          <a:pt x="2598" y="23201"/>
                          <a:pt x="0" y="4455"/>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E69C2E1C-F823-4D35-A647-DFC8AB6132EC}"/>
                      </a:ext>
                    </a:extLst>
                  </p:cNvPr>
                  <p:cNvSpPr/>
                  <p:nvPr/>
                </p:nvSpPr>
                <p:spPr>
                  <a:xfrm>
                    <a:off x="9976697" y="4176593"/>
                    <a:ext cx="668768" cy="916129"/>
                  </a:xfrm>
                  <a:custGeom>
                    <a:avLst/>
                    <a:gdLst>
                      <a:gd name="connsiteX0" fmla="*/ 667434 w 668768"/>
                      <a:gd name="connsiteY0" fmla="*/ 387898 h 916129"/>
                      <a:gd name="connsiteX1" fmla="*/ 640336 w 668768"/>
                      <a:gd name="connsiteY1" fmla="*/ 182062 h 916129"/>
                      <a:gd name="connsiteX2" fmla="*/ 655370 w 668768"/>
                      <a:gd name="connsiteY2" fmla="*/ 164801 h 916129"/>
                      <a:gd name="connsiteX3" fmla="*/ 655741 w 668768"/>
                      <a:gd name="connsiteY3" fmla="*/ 172040 h 916129"/>
                      <a:gd name="connsiteX4" fmla="*/ 664279 w 668768"/>
                      <a:gd name="connsiteY4" fmla="*/ 160718 h 916129"/>
                      <a:gd name="connsiteX5" fmla="*/ 659453 w 668768"/>
                      <a:gd name="connsiteY5" fmla="*/ 147354 h 916129"/>
                      <a:gd name="connsiteX6" fmla="*/ 596904 w 668768"/>
                      <a:gd name="connsiteY6" fmla="*/ 155150 h 916129"/>
                      <a:gd name="connsiteX7" fmla="*/ 595605 w 668768"/>
                      <a:gd name="connsiteY7" fmla="*/ 154407 h 916129"/>
                      <a:gd name="connsiteX8" fmla="*/ 337615 w 668768"/>
                      <a:gd name="connsiteY8" fmla="*/ 13162 h 916129"/>
                      <a:gd name="connsiteX9" fmla="*/ 248710 w 668768"/>
                      <a:gd name="connsiteY9" fmla="*/ 6852 h 916129"/>
                      <a:gd name="connsiteX10" fmla="*/ 0 w 668768"/>
                      <a:gd name="connsiteY10" fmla="*/ 101696 h 916129"/>
                      <a:gd name="connsiteX11" fmla="*/ 56424 w 668768"/>
                      <a:gd name="connsiteY11" fmla="*/ 226236 h 916129"/>
                      <a:gd name="connsiteX12" fmla="*/ 277479 w 668768"/>
                      <a:gd name="connsiteY12" fmla="*/ 160532 h 916129"/>
                      <a:gd name="connsiteX13" fmla="*/ 427076 w 668768"/>
                      <a:gd name="connsiteY13" fmla="*/ 254634 h 916129"/>
                      <a:gd name="connsiteX14" fmla="*/ 203794 w 668768"/>
                      <a:gd name="connsiteY14" fmla="*/ 569048 h 916129"/>
                      <a:gd name="connsiteX15" fmla="*/ 59579 w 668768"/>
                      <a:gd name="connsiteY15" fmla="*/ 767645 h 916129"/>
                      <a:gd name="connsiteX16" fmla="*/ 424106 w 668768"/>
                      <a:gd name="connsiteY16" fmla="*/ 871955 h 916129"/>
                      <a:gd name="connsiteX17" fmla="*/ 615465 w 668768"/>
                      <a:gd name="connsiteY17" fmla="*/ 564965 h 916129"/>
                      <a:gd name="connsiteX18" fmla="*/ 667434 w 668768"/>
                      <a:gd name="connsiteY18" fmla="*/ 387898 h 9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768" h="916129">
                        <a:moveTo>
                          <a:pt x="667434" y="387898"/>
                        </a:moveTo>
                        <a:cubicBezTo>
                          <a:pt x="671888" y="306232"/>
                          <a:pt x="665764" y="221596"/>
                          <a:pt x="640336" y="182062"/>
                        </a:cubicBezTo>
                        <a:cubicBezTo>
                          <a:pt x="649059" y="172040"/>
                          <a:pt x="655370" y="164801"/>
                          <a:pt x="655370" y="164801"/>
                        </a:cubicBezTo>
                        <a:lnTo>
                          <a:pt x="655741" y="172040"/>
                        </a:lnTo>
                        <a:lnTo>
                          <a:pt x="664279" y="160718"/>
                        </a:lnTo>
                        <a:lnTo>
                          <a:pt x="659453" y="147354"/>
                        </a:lnTo>
                        <a:cubicBezTo>
                          <a:pt x="638480" y="147540"/>
                          <a:pt x="617506" y="150324"/>
                          <a:pt x="596904" y="155150"/>
                        </a:cubicBezTo>
                        <a:cubicBezTo>
                          <a:pt x="596533" y="154964"/>
                          <a:pt x="596162" y="154593"/>
                          <a:pt x="595605" y="154407"/>
                        </a:cubicBezTo>
                        <a:lnTo>
                          <a:pt x="337615" y="13162"/>
                        </a:lnTo>
                        <a:cubicBezTo>
                          <a:pt x="310331" y="-1872"/>
                          <a:pt x="277850" y="-4099"/>
                          <a:pt x="248710" y="6852"/>
                        </a:cubicBezTo>
                        <a:lnTo>
                          <a:pt x="0" y="101696"/>
                        </a:lnTo>
                        <a:lnTo>
                          <a:pt x="56424" y="226236"/>
                        </a:lnTo>
                        <a:lnTo>
                          <a:pt x="277479" y="160532"/>
                        </a:lnTo>
                        <a:lnTo>
                          <a:pt x="427076" y="254634"/>
                        </a:lnTo>
                        <a:cubicBezTo>
                          <a:pt x="345224" y="324236"/>
                          <a:pt x="260774" y="425019"/>
                          <a:pt x="203794" y="569048"/>
                        </a:cubicBezTo>
                        <a:cubicBezTo>
                          <a:pt x="155165" y="691547"/>
                          <a:pt x="59579" y="767645"/>
                          <a:pt x="59579" y="767645"/>
                        </a:cubicBezTo>
                        <a:cubicBezTo>
                          <a:pt x="59579" y="767645"/>
                          <a:pt x="142544" y="1014128"/>
                          <a:pt x="424106" y="871955"/>
                        </a:cubicBezTo>
                        <a:cubicBezTo>
                          <a:pt x="424106" y="871955"/>
                          <a:pt x="523962" y="708251"/>
                          <a:pt x="615465" y="564965"/>
                        </a:cubicBezTo>
                        <a:cubicBezTo>
                          <a:pt x="649802" y="511696"/>
                          <a:pt x="667434" y="450261"/>
                          <a:pt x="667434" y="38789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6B80766-35C0-4D9F-95A1-3117C2AF4A0D}"/>
                      </a:ext>
                    </a:extLst>
                  </p:cNvPr>
                  <p:cNvSpPr/>
                  <p:nvPr/>
                </p:nvSpPr>
                <p:spPr>
                  <a:xfrm>
                    <a:off x="10443307" y="5007761"/>
                    <a:ext cx="135676" cy="38558"/>
                  </a:xfrm>
                  <a:custGeom>
                    <a:avLst/>
                    <a:gdLst>
                      <a:gd name="connsiteX0" fmla="*/ 134563 w 135676"/>
                      <a:gd name="connsiteY0" fmla="*/ 38559 h 38558"/>
                      <a:gd name="connsiteX1" fmla="*/ 0 w 135676"/>
                      <a:gd name="connsiteY1" fmla="*/ 26680 h 38558"/>
                      <a:gd name="connsiteX2" fmla="*/ 135677 w 135676"/>
                      <a:gd name="connsiteY2" fmla="*/ 1809 h 38558"/>
                      <a:gd name="connsiteX3" fmla="*/ 134563 w 135676"/>
                      <a:gd name="connsiteY3" fmla="*/ 38559 h 38558"/>
                    </a:gdLst>
                    <a:ahLst/>
                    <a:cxnLst>
                      <a:cxn ang="0">
                        <a:pos x="connsiteX0" y="connsiteY0"/>
                      </a:cxn>
                      <a:cxn ang="0">
                        <a:pos x="connsiteX1" y="connsiteY1"/>
                      </a:cxn>
                      <a:cxn ang="0">
                        <a:pos x="connsiteX2" y="connsiteY2"/>
                      </a:cxn>
                      <a:cxn ang="0">
                        <a:pos x="connsiteX3" y="connsiteY3"/>
                      </a:cxn>
                    </a:cxnLst>
                    <a:rect l="l" t="t" r="r" b="b"/>
                    <a:pathLst>
                      <a:path w="135676" h="38558">
                        <a:moveTo>
                          <a:pt x="134563" y="38559"/>
                        </a:moveTo>
                        <a:lnTo>
                          <a:pt x="0" y="26680"/>
                        </a:lnTo>
                        <a:cubicBezTo>
                          <a:pt x="0" y="26680"/>
                          <a:pt x="39719" y="-8214"/>
                          <a:pt x="135677" y="1809"/>
                        </a:cubicBezTo>
                        <a:cubicBezTo>
                          <a:pt x="135120" y="27051"/>
                          <a:pt x="134563" y="38559"/>
                          <a:pt x="134563" y="38559"/>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F9B83E0-38AB-49D6-9098-4123BB23D11D}"/>
                      </a:ext>
                    </a:extLst>
                  </p:cNvPr>
                  <p:cNvSpPr/>
                  <p:nvPr/>
                </p:nvSpPr>
                <p:spPr>
                  <a:xfrm>
                    <a:off x="10811175" y="5224278"/>
                    <a:ext cx="147555" cy="37529"/>
                  </a:xfrm>
                  <a:custGeom>
                    <a:avLst/>
                    <a:gdLst>
                      <a:gd name="connsiteX0" fmla="*/ 0 w 147555"/>
                      <a:gd name="connsiteY0" fmla="*/ 27878 h 37529"/>
                      <a:gd name="connsiteX1" fmla="*/ 147556 w 147555"/>
                      <a:gd name="connsiteY1" fmla="*/ 37529 h 37529"/>
                      <a:gd name="connsiteX2" fmla="*/ 0 w 147555"/>
                      <a:gd name="connsiteY2" fmla="*/ 27878 h 37529"/>
                    </a:gdLst>
                    <a:ahLst/>
                    <a:cxnLst>
                      <a:cxn ang="0">
                        <a:pos x="connsiteX0" y="connsiteY0"/>
                      </a:cxn>
                      <a:cxn ang="0">
                        <a:pos x="connsiteX1" y="connsiteY1"/>
                      </a:cxn>
                      <a:cxn ang="0">
                        <a:pos x="connsiteX2" y="connsiteY2"/>
                      </a:cxn>
                    </a:cxnLst>
                    <a:rect l="l" t="t" r="r" b="b"/>
                    <a:pathLst>
                      <a:path w="147555" h="37529">
                        <a:moveTo>
                          <a:pt x="0" y="27878"/>
                        </a:moveTo>
                        <a:lnTo>
                          <a:pt x="147556" y="37529"/>
                        </a:lnTo>
                        <a:cubicBezTo>
                          <a:pt x="147741" y="37529"/>
                          <a:pt x="62734" y="-40054"/>
                          <a:pt x="0" y="2787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FC3B3CB8-59AE-49DC-A1E0-0A299298A3DA}"/>
                      </a:ext>
                    </a:extLst>
                  </p:cNvPr>
                  <p:cNvSpPr/>
                  <p:nvPr/>
                </p:nvSpPr>
                <p:spPr>
                  <a:xfrm>
                    <a:off x="9793877" y="4279959"/>
                    <a:ext cx="278229" cy="181892"/>
                  </a:xfrm>
                  <a:custGeom>
                    <a:avLst/>
                    <a:gdLst>
                      <a:gd name="connsiteX0" fmla="*/ 273395 w 278229"/>
                      <a:gd name="connsiteY0" fmla="*/ 134192 h 181892"/>
                      <a:gd name="connsiteX1" fmla="*/ 253350 w 278229"/>
                      <a:gd name="connsiteY1" fmla="*/ 111177 h 181892"/>
                      <a:gd name="connsiteX2" fmla="*/ 255577 w 278229"/>
                      <a:gd name="connsiteY2" fmla="*/ 97628 h 181892"/>
                      <a:gd name="connsiteX3" fmla="*/ 212332 w 278229"/>
                      <a:gd name="connsiteY3" fmla="*/ 13364 h 181892"/>
                      <a:gd name="connsiteX4" fmla="*/ 198226 w 278229"/>
                      <a:gd name="connsiteY4" fmla="*/ 6496 h 181892"/>
                      <a:gd name="connsiteX5" fmla="*/ 54011 w 278229"/>
                      <a:gd name="connsiteY5" fmla="*/ 0 h 181892"/>
                      <a:gd name="connsiteX6" fmla="*/ 0 w 278229"/>
                      <a:gd name="connsiteY6" fmla="*/ 98556 h 181892"/>
                      <a:gd name="connsiteX7" fmla="*/ 7981 w 278229"/>
                      <a:gd name="connsiteY7" fmla="*/ 171684 h 181892"/>
                      <a:gd name="connsiteX8" fmla="*/ 24129 w 278229"/>
                      <a:gd name="connsiteY8" fmla="*/ 169271 h 181892"/>
                      <a:gd name="connsiteX9" fmla="*/ 45844 w 278229"/>
                      <a:gd name="connsiteY9" fmla="*/ 146813 h 181892"/>
                      <a:gd name="connsiteX10" fmla="*/ 51784 w 278229"/>
                      <a:gd name="connsiteY10" fmla="*/ 96886 h 181892"/>
                      <a:gd name="connsiteX11" fmla="*/ 77397 w 278229"/>
                      <a:gd name="connsiteY11" fmla="*/ 181892 h 181892"/>
                      <a:gd name="connsiteX12" fmla="*/ 89647 w 278229"/>
                      <a:gd name="connsiteY12" fmla="*/ 179851 h 181892"/>
                      <a:gd name="connsiteX13" fmla="*/ 108207 w 278229"/>
                      <a:gd name="connsiteY13" fmla="*/ 155165 h 181892"/>
                      <a:gd name="connsiteX14" fmla="*/ 101154 w 278229"/>
                      <a:gd name="connsiteY14" fmla="*/ 97071 h 181892"/>
                      <a:gd name="connsiteX15" fmla="*/ 119715 w 278229"/>
                      <a:gd name="connsiteY15" fmla="*/ 73871 h 181892"/>
                      <a:gd name="connsiteX16" fmla="*/ 165002 w 278229"/>
                      <a:gd name="connsiteY16" fmla="*/ 101711 h 181892"/>
                      <a:gd name="connsiteX17" fmla="*/ 202123 w 278229"/>
                      <a:gd name="connsiteY17" fmla="*/ 114889 h 181892"/>
                      <a:gd name="connsiteX18" fmla="*/ 203423 w 278229"/>
                      <a:gd name="connsiteY18" fmla="*/ 125283 h 181892"/>
                      <a:gd name="connsiteX19" fmla="*/ 203608 w 278229"/>
                      <a:gd name="connsiteY19" fmla="*/ 125840 h 181892"/>
                      <a:gd name="connsiteX20" fmla="*/ 219199 w 278229"/>
                      <a:gd name="connsiteY20" fmla="*/ 145328 h 181892"/>
                      <a:gd name="connsiteX21" fmla="*/ 247040 w 278229"/>
                      <a:gd name="connsiteY21" fmla="*/ 163146 h 181892"/>
                      <a:gd name="connsiteX22" fmla="*/ 272467 w 278229"/>
                      <a:gd name="connsiteY22" fmla="*/ 160362 h 181892"/>
                      <a:gd name="connsiteX23" fmla="*/ 273395 w 278229"/>
                      <a:gd name="connsiteY23" fmla="*/ 134192 h 1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229" h="181892">
                        <a:moveTo>
                          <a:pt x="273395" y="134192"/>
                        </a:moveTo>
                        <a:lnTo>
                          <a:pt x="253350" y="111177"/>
                        </a:lnTo>
                        <a:lnTo>
                          <a:pt x="255577" y="97628"/>
                        </a:lnTo>
                        <a:cubicBezTo>
                          <a:pt x="261517" y="63106"/>
                          <a:pt x="243884" y="28583"/>
                          <a:pt x="212332" y="13364"/>
                        </a:cubicBezTo>
                        <a:lnTo>
                          <a:pt x="198226" y="6496"/>
                        </a:lnTo>
                        <a:lnTo>
                          <a:pt x="54011" y="0"/>
                        </a:lnTo>
                        <a:lnTo>
                          <a:pt x="0" y="98556"/>
                        </a:lnTo>
                        <a:lnTo>
                          <a:pt x="7981" y="171684"/>
                        </a:lnTo>
                        <a:lnTo>
                          <a:pt x="24129" y="169271"/>
                        </a:lnTo>
                        <a:cubicBezTo>
                          <a:pt x="35636" y="167601"/>
                          <a:pt x="44545" y="158506"/>
                          <a:pt x="45844" y="146813"/>
                        </a:cubicBezTo>
                        <a:lnTo>
                          <a:pt x="51784" y="96886"/>
                        </a:lnTo>
                        <a:lnTo>
                          <a:pt x="77397" y="181892"/>
                        </a:lnTo>
                        <a:lnTo>
                          <a:pt x="89647" y="179851"/>
                        </a:lnTo>
                        <a:cubicBezTo>
                          <a:pt x="101526" y="177995"/>
                          <a:pt x="109692" y="167044"/>
                          <a:pt x="108207" y="155165"/>
                        </a:cubicBezTo>
                        <a:lnTo>
                          <a:pt x="101154" y="97071"/>
                        </a:lnTo>
                        <a:lnTo>
                          <a:pt x="119715" y="73871"/>
                        </a:lnTo>
                        <a:lnTo>
                          <a:pt x="165002" y="101711"/>
                        </a:lnTo>
                        <a:cubicBezTo>
                          <a:pt x="176324" y="108764"/>
                          <a:pt x="189131" y="113033"/>
                          <a:pt x="202123" y="114889"/>
                        </a:cubicBezTo>
                        <a:cubicBezTo>
                          <a:pt x="201752" y="118416"/>
                          <a:pt x="202123" y="121942"/>
                          <a:pt x="203423" y="125283"/>
                        </a:cubicBezTo>
                        <a:lnTo>
                          <a:pt x="203608" y="125840"/>
                        </a:lnTo>
                        <a:cubicBezTo>
                          <a:pt x="206578" y="133821"/>
                          <a:pt x="211960" y="140874"/>
                          <a:pt x="219199" y="145328"/>
                        </a:cubicBezTo>
                        <a:lnTo>
                          <a:pt x="247040" y="163146"/>
                        </a:lnTo>
                        <a:cubicBezTo>
                          <a:pt x="255021" y="168715"/>
                          <a:pt x="265971" y="167415"/>
                          <a:pt x="272467" y="160362"/>
                        </a:cubicBezTo>
                        <a:cubicBezTo>
                          <a:pt x="279892" y="153124"/>
                          <a:pt x="280077" y="141802"/>
                          <a:pt x="273395" y="134192"/>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5FB4C22-2C8B-4B76-9583-ABE5C6DCCC79}"/>
                      </a:ext>
                    </a:extLst>
                  </p:cNvPr>
                  <p:cNvSpPr/>
                  <p:nvPr/>
                </p:nvSpPr>
                <p:spPr>
                  <a:xfrm>
                    <a:off x="11222475" y="5521545"/>
                    <a:ext cx="375106" cy="251601"/>
                  </a:xfrm>
                  <a:custGeom>
                    <a:avLst/>
                    <a:gdLst>
                      <a:gd name="connsiteX0" fmla="*/ 375107 w 375106"/>
                      <a:gd name="connsiteY0" fmla="*/ 28134 h 251601"/>
                      <a:gd name="connsiteX1" fmla="*/ 358402 w 375106"/>
                      <a:gd name="connsiteY1" fmla="*/ 11801 h 251601"/>
                      <a:gd name="connsiteX2" fmla="*/ 318312 w 375106"/>
                      <a:gd name="connsiteY2" fmla="*/ 1593 h 251601"/>
                      <a:gd name="connsiteX3" fmla="*/ 172055 w 375106"/>
                      <a:gd name="connsiteY3" fmla="*/ 42054 h 251601"/>
                      <a:gd name="connsiteX4" fmla="*/ 91132 w 375106"/>
                      <a:gd name="connsiteY4" fmla="*/ 13286 h 251601"/>
                      <a:gd name="connsiteX5" fmla="*/ 83708 w 375106"/>
                      <a:gd name="connsiteY5" fmla="*/ 59316 h 251601"/>
                      <a:gd name="connsiteX6" fmla="*/ 0 w 375106"/>
                      <a:gd name="connsiteY6" fmla="*/ 120380 h 251601"/>
                      <a:gd name="connsiteX7" fmla="*/ 57352 w 375106"/>
                      <a:gd name="connsiteY7" fmla="*/ 227102 h 251601"/>
                      <a:gd name="connsiteX8" fmla="*/ 70158 w 375106"/>
                      <a:gd name="connsiteY8" fmla="*/ 251602 h 251601"/>
                      <a:gd name="connsiteX9" fmla="*/ 165559 w 375106"/>
                      <a:gd name="connsiteY9" fmla="*/ 191652 h 251601"/>
                      <a:gd name="connsiteX10" fmla="*/ 154423 w 375106"/>
                      <a:gd name="connsiteY10" fmla="*/ 166410 h 251601"/>
                      <a:gd name="connsiteX11" fmla="*/ 375107 w 375106"/>
                      <a:gd name="connsiteY11" fmla="*/ 28134 h 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106" h="251601">
                        <a:moveTo>
                          <a:pt x="375107" y="28134"/>
                        </a:moveTo>
                        <a:lnTo>
                          <a:pt x="358402" y="11801"/>
                        </a:lnTo>
                        <a:cubicBezTo>
                          <a:pt x="347823" y="1407"/>
                          <a:pt x="332603" y="-2491"/>
                          <a:pt x="318312" y="1593"/>
                        </a:cubicBezTo>
                        <a:lnTo>
                          <a:pt x="172055" y="42054"/>
                        </a:lnTo>
                        <a:lnTo>
                          <a:pt x="91132" y="13286"/>
                        </a:lnTo>
                        <a:lnTo>
                          <a:pt x="83708" y="59316"/>
                        </a:lnTo>
                        <a:lnTo>
                          <a:pt x="0" y="120380"/>
                        </a:lnTo>
                        <a:lnTo>
                          <a:pt x="57352" y="227102"/>
                        </a:lnTo>
                        <a:lnTo>
                          <a:pt x="70158" y="251602"/>
                        </a:lnTo>
                        <a:lnTo>
                          <a:pt x="165559" y="191652"/>
                        </a:lnTo>
                        <a:lnTo>
                          <a:pt x="154423" y="166410"/>
                        </a:lnTo>
                        <a:lnTo>
                          <a:pt x="375107" y="28134"/>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3F10669-7EB4-45EB-BFB4-4FD42DE4C3F7}"/>
                      </a:ext>
                    </a:extLst>
                  </p:cNvPr>
                  <p:cNvSpPr/>
                  <p:nvPr/>
                </p:nvSpPr>
                <p:spPr>
                  <a:xfrm>
                    <a:off x="11307296" y="3933992"/>
                    <a:ext cx="151082" cy="492599"/>
                  </a:xfrm>
                  <a:custGeom>
                    <a:avLst/>
                    <a:gdLst>
                      <a:gd name="connsiteX0" fmla="*/ 57166 w 151082"/>
                      <a:gd name="connsiteY0" fmla="*/ 487212 h 492599"/>
                      <a:gd name="connsiteX1" fmla="*/ 51598 w 151082"/>
                      <a:gd name="connsiteY1" fmla="*/ 489439 h 492599"/>
                      <a:gd name="connsiteX2" fmla="*/ 0 w 151082"/>
                      <a:gd name="connsiteY2" fmla="*/ 473848 h 492599"/>
                      <a:gd name="connsiteX3" fmla="*/ 0 w 151082"/>
                      <a:gd name="connsiteY3" fmla="*/ 473848 h 492599"/>
                      <a:gd name="connsiteX4" fmla="*/ 103567 w 151082"/>
                      <a:gd name="connsiteY4" fmla="*/ 0 h 492599"/>
                      <a:gd name="connsiteX5" fmla="*/ 103753 w 151082"/>
                      <a:gd name="connsiteY5" fmla="*/ 186 h 492599"/>
                      <a:gd name="connsiteX6" fmla="*/ 151082 w 151082"/>
                      <a:gd name="connsiteY6" fmla="*/ 10023 h 492599"/>
                      <a:gd name="connsiteX7" fmla="*/ 151082 w 151082"/>
                      <a:gd name="connsiteY7" fmla="*/ 10023 h 492599"/>
                      <a:gd name="connsiteX8" fmla="*/ 57166 w 151082"/>
                      <a:gd name="connsiteY8" fmla="*/ 487212 h 4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2" h="492599">
                        <a:moveTo>
                          <a:pt x="57166" y="487212"/>
                        </a:moveTo>
                        <a:lnTo>
                          <a:pt x="51598" y="489439"/>
                        </a:lnTo>
                        <a:cubicBezTo>
                          <a:pt x="32852" y="497049"/>
                          <a:pt x="11322" y="490553"/>
                          <a:pt x="0" y="473848"/>
                        </a:cubicBezTo>
                        <a:lnTo>
                          <a:pt x="0" y="473848"/>
                        </a:lnTo>
                        <a:lnTo>
                          <a:pt x="103567" y="0"/>
                        </a:lnTo>
                        <a:lnTo>
                          <a:pt x="103753" y="186"/>
                        </a:lnTo>
                        <a:cubicBezTo>
                          <a:pt x="113404" y="17076"/>
                          <a:pt x="135677" y="21716"/>
                          <a:pt x="151082" y="10023"/>
                        </a:cubicBezTo>
                        <a:lnTo>
                          <a:pt x="151082" y="10023"/>
                        </a:lnTo>
                        <a:lnTo>
                          <a:pt x="57166" y="487212"/>
                        </a:lnTo>
                        <a:close/>
                      </a:path>
                    </a:pathLst>
                  </a:custGeom>
                  <a:solidFill>
                    <a:schemeClr val="tx1">
                      <a:lumMod val="10000"/>
                      <a:lumOff val="90000"/>
                    </a:schemeClr>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057DC35-CED9-4A09-A0F7-A5E5C3EE8EE7}"/>
                      </a:ext>
                    </a:extLst>
                  </p:cNvPr>
                  <p:cNvSpPr/>
                  <p:nvPr/>
                </p:nvSpPr>
                <p:spPr>
                  <a:xfrm>
                    <a:off x="11231755" y="4139680"/>
                    <a:ext cx="189121" cy="184452"/>
                  </a:xfrm>
                  <a:custGeom>
                    <a:avLst/>
                    <a:gdLst>
                      <a:gd name="connsiteX0" fmla="*/ 188945 w 189121"/>
                      <a:gd name="connsiteY0" fmla="*/ 97590 h 184452"/>
                      <a:gd name="connsiteX1" fmla="*/ 174468 w 189121"/>
                      <a:gd name="connsiteY1" fmla="*/ 86824 h 184452"/>
                      <a:gd name="connsiteX2" fmla="*/ 121757 w 189121"/>
                      <a:gd name="connsiteY2" fmla="*/ 92578 h 184452"/>
                      <a:gd name="connsiteX3" fmla="*/ 112848 w 189121"/>
                      <a:gd name="connsiteY3" fmla="*/ 93692 h 184452"/>
                      <a:gd name="connsiteX4" fmla="*/ 134934 w 189121"/>
                      <a:gd name="connsiteY4" fmla="*/ 1261 h 184452"/>
                      <a:gd name="connsiteX5" fmla="*/ 131965 w 189121"/>
                      <a:gd name="connsiteY5" fmla="*/ 704 h 184452"/>
                      <a:gd name="connsiteX6" fmla="*/ 87049 w 189121"/>
                      <a:gd name="connsiteY6" fmla="*/ 15738 h 184452"/>
                      <a:gd name="connsiteX7" fmla="*/ 0 w 189121"/>
                      <a:gd name="connsiteY7" fmla="*/ 108355 h 184452"/>
                      <a:gd name="connsiteX8" fmla="*/ 51041 w 189121"/>
                      <a:gd name="connsiteY8" fmla="*/ 184452 h 184452"/>
                      <a:gd name="connsiteX9" fmla="*/ 72200 w 189121"/>
                      <a:gd name="connsiteY9" fmla="*/ 167748 h 184452"/>
                      <a:gd name="connsiteX10" fmla="*/ 95215 w 189121"/>
                      <a:gd name="connsiteY10" fmla="*/ 165892 h 184452"/>
                      <a:gd name="connsiteX11" fmla="*/ 116745 w 189121"/>
                      <a:gd name="connsiteY11" fmla="*/ 159581 h 184452"/>
                      <a:gd name="connsiteX12" fmla="*/ 131222 w 189121"/>
                      <a:gd name="connsiteY12" fmla="*/ 142691 h 184452"/>
                      <a:gd name="connsiteX13" fmla="*/ 139203 w 189121"/>
                      <a:gd name="connsiteY13" fmla="*/ 122832 h 184452"/>
                      <a:gd name="connsiteX14" fmla="*/ 178923 w 189121"/>
                      <a:gd name="connsiteY14" fmla="*/ 112809 h 184452"/>
                      <a:gd name="connsiteX15" fmla="*/ 188945 w 189121"/>
                      <a:gd name="connsiteY15" fmla="*/ 97590 h 1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121" h="184452">
                        <a:moveTo>
                          <a:pt x="188945" y="97590"/>
                        </a:moveTo>
                        <a:cubicBezTo>
                          <a:pt x="187646" y="90722"/>
                          <a:pt x="181336" y="86082"/>
                          <a:pt x="174468" y="86824"/>
                        </a:cubicBezTo>
                        <a:lnTo>
                          <a:pt x="121757" y="92578"/>
                        </a:lnTo>
                        <a:lnTo>
                          <a:pt x="112848" y="93692"/>
                        </a:lnTo>
                        <a:lnTo>
                          <a:pt x="134934" y="1261"/>
                        </a:lnTo>
                        <a:lnTo>
                          <a:pt x="131965" y="704"/>
                        </a:lnTo>
                        <a:cubicBezTo>
                          <a:pt x="115446" y="-2080"/>
                          <a:pt x="98556" y="3488"/>
                          <a:pt x="87049" y="15738"/>
                        </a:cubicBezTo>
                        <a:lnTo>
                          <a:pt x="0" y="108355"/>
                        </a:lnTo>
                        <a:lnTo>
                          <a:pt x="51041" y="184452"/>
                        </a:lnTo>
                        <a:lnTo>
                          <a:pt x="72200" y="167748"/>
                        </a:lnTo>
                        <a:lnTo>
                          <a:pt x="95215" y="165892"/>
                        </a:lnTo>
                        <a:cubicBezTo>
                          <a:pt x="102825" y="165335"/>
                          <a:pt x="110063" y="163108"/>
                          <a:pt x="116745" y="159581"/>
                        </a:cubicBezTo>
                        <a:cubicBezTo>
                          <a:pt x="123427" y="156055"/>
                          <a:pt x="128438" y="149744"/>
                          <a:pt x="131222" y="142691"/>
                        </a:cubicBezTo>
                        <a:lnTo>
                          <a:pt x="139203" y="122832"/>
                        </a:lnTo>
                        <a:lnTo>
                          <a:pt x="178923" y="112809"/>
                        </a:lnTo>
                        <a:cubicBezTo>
                          <a:pt x="185790" y="111139"/>
                          <a:pt x="190059" y="104457"/>
                          <a:pt x="188945" y="97590"/>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C43BFFCC-43D1-4840-BDDB-4AB4D103AF31}"/>
                      </a:ext>
                    </a:extLst>
                  </p:cNvPr>
                  <p:cNvSpPr/>
                  <p:nvPr/>
                </p:nvSpPr>
                <p:spPr>
                  <a:xfrm>
                    <a:off x="11298201" y="4210728"/>
                    <a:ext cx="51969" cy="28397"/>
                  </a:xfrm>
                  <a:custGeom>
                    <a:avLst/>
                    <a:gdLst>
                      <a:gd name="connsiteX0" fmla="*/ 51969 w 51969"/>
                      <a:gd name="connsiteY0" fmla="*/ 0 h 28397"/>
                      <a:gd name="connsiteX1" fmla="*/ 371 w 51969"/>
                      <a:gd name="connsiteY1" fmla="*/ 27841 h 28397"/>
                      <a:gd name="connsiteX2" fmla="*/ 0 w 51969"/>
                      <a:gd name="connsiteY2" fmla="*/ 28397 h 28397"/>
                      <a:gd name="connsiteX3" fmla="*/ 46587 w 51969"/>
                      <a:gd name="connsiteY3" fmla="*/ 22829 h 28397"/>
                      <a:gd name="connsiteX4" fmla="*/ 51969 w 51969"/>
                      <a:gd name="connsiteY4" fmla="*/ 0 h 28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69" h="28397">
                        <a:moveTo>
                          <a:pt x="51969" y="0"/>
                        </a:moveTo>
                        <a:cubicBezTo>
                          <a:pt x="31738" y="928"/>
                          <a:pt x="14291" y="8909"/>
                          <a:pt x="371" y="27841"/>
                        </a:cubicBezTo>
                        <a:lnTo>
                          <a:pt x="0" y="28397"/>
                        </a:lnTo>
                        <a:lnTo>
                          <a:pt x="46587" y="22829"/>
                        </a:lnTo>
                        <a:lnTo>
                          <a:pt x="51969" y="0"/>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2" name="Graphic 237">
                  <a:extLst>
                    <a:ext uri="{FF2B5EF4-FFF2-40B4-BE49-F238E27FC236}">
                      <a16:creationId xmlns:a16="http://schemas.microsoft.com/office/drawing/2014/main" id="{34B86B90-4E3C-4548-BD60-0D172B0D13F2}"/>
                    </a:ext>
                  </a:extLst>
                </p:cNvPr>
                <p:cNvGrpSpPr/>
                <p:nvPr/>
              </p:nvGrpSpPr>
              <p:grpSpPr>
                <a:xfrm>
                  <a:off x="10435697" y="3927125"/>
                  <a:ext cx="797542" cy="257804"/>
                  <a:chOff x="10435697" y="3927125"/>
                  <a:chExt cx="797542" cy="257804"/>
                </a:xfrm>
              </p:grpSpPr>
              <p:sp>
                <p:nvSpPr>
                  <p:cNvPr id="124" name="Freeform: Shape 123">
                    <a:extLst>
                      <a:ext uri="{FF2B5EF4-FFF2-40B4-BE49-F238E27FC236}">
                        <a16:creationId xmlns:a16="http://schemas.microsoft.com/office/drawing/2014/main" id="{82F1E39D-7F64-4B9F-8B13-69F52A688BE6}"/>
                      </a:ext>
                    </a:extLst>
                  </p:cNvPr>
                  <p:cNvSpPr/>
                  <p:nvPr/>
                </p:nvSpPr>
                <p:spPr>
                  <a:xfrm>
                    <a:off x="10617218" y="3965359"/>
                    <a:ext cx="422250" cy="208619"/>
                  </a:xfrm>
                  <a:custGeom>
                    <a:avLst/>
                    <a:gdLst>
                      <a:gd name="connsiteX0" fmla="*/ 407031 w 422250"/>
                      <a:gd name="connsiteY0" fmla="*/ 208620 h 208619"/>
                      <a:gd name="connsiteX1" fmla="*/ 356732 w 422250"/>
                      <a:gd name="connsiteY1" fmla="*/ 193214 h 208619"/>
                      <a:gd name="connsiteX2" fmla="*/ 99670 w 422250"/>
                      <a:gd name="connsiteY2" fmla="*/ 165002 h 208619"/>
                      <a:gd name="connsiteX3" fmla="*/ 0 w 422250"/>
                      <a:gd name="connsiteY3" fmla="*/ 172798 h 208619"/>
                      <a:gd name="connsiteX4" fmla="*/ 15220 w 422250"/>
                      <a:gd name="connsiteY4" fmla="*/ 0 h 208619"/>
                      <a:gd name="connsiteX5" fmla="*/ 422250 w 422250"/>
                      <a:gd name="connsiteY5" fmla="*/ 35822 h 208619"/>
                      <a:gd name="connsiteX6" fmla="*/ 407031 w 422250"/>
                      <a:gd name="connsiteY6" fmla="*/ 208620 h 20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50" h="208619">
                        <a:moveTo>
                          <a:pt x="407031" y="208620"/>
                        </a:moveTo>
                        <a:lnTo>
                          <a:pt x="356732" y="193214"/>
                        </a:lnTo>
                        <a:cubicBezTo>
                          <a:pt x="273581" y="167787"/>
                          <a:pt x="186347" y="158135"/>
                          <a:pt x="99670" y="165002"/>
                        </a:cubicBezTo>
                        <a:lnTo>
                          <a:pt x="0" y="172798"/>
                        </a:lnTo>
                        <a:lnTo>
                          <a:pt x="15220" y="0"/>
                        </a:lnTo>
                        <a:lnTo>
                          <a:pt x="422250" y="35822"/>
                        </a:lnTo>
                        <a:lnTo>
                          <a:pt x="407031" y="208620"/>
                        </a:lnTo>
                        <a:close/>
                      </a:path>
                    </a:pathLst>
                  </a:custGeom>
                  <a:solidFill>
                    <a:srgbClr val="1E1E1E"/>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8CFBFBD9-B229-42F1-A7C8-729AD1B93CA1}"/>
                      </a:ext>
                    </a:extLst>
                  </p:cNvPr>
                  <p:cNvSpPr/>
                  <p:nvPr/>
                </p:nvSpPr>
                <p:spPr>
                  <a:xfrm>
                    <a:off x="10439780" y="3927125"/>
                    <a:ext cx="793459" cy="99298"/>
                  </a:xfrm>
                  <a:custGeom>
                    <a:avLst/>
                    <a:gdLst>
                      <a:gd name="connsiteX0" fmla="*/ 518950 w 793459"/>
                      <a:gd name="connsiteY0" fmla="*/ 99298 h 99298"/>
                      <a:gd name="connsiteX1" fmla="*/ 0 w 793459"/>
                      <a:gd name="connsiteY1" fmla="*/ 53640 h 99298"/>
                      <a:gd name="connsiteX2" fmla="*/ 274324 w 793459"/>
                      <a:gd name="connsiteY2" fmla="*/ 0 h 99298"/>
                      <a:gd name="connsiteX3" fmla="*/ 793459 w 793459"/>
                      <a:gd name="connsiteY3" fmla="*/ 45659 h 99298"/>
                    </a:gdLst>
                    <a:ahLst/>
                    <a:cxnLst>
                      <a:cxn ang="0">
                        <a:pos x="connsiteX0" y="connsiteY0"/>
                      </a:cxn>
                      <a:cxn ang="0">
                        <a:pos x="connsiteX1" y="connsiteY1"/>
                      </a:cxn>
                      <a:cxn ang="0">
                        <a:pos x="connsiteX2" y="connsiteY2"/>
                      </a:cxn>
                      <a:cxn ang="0">
                        <a:pos x="connsiteX3" y="connsiteY3"/>
                      </a:cxn>
                    </a:cxnLst>
                    <a:rect l="l" t="t" r="r" b="b"/>
                    <a:pathLst>
                      <a:path w="793459" h="99298">
                        <a:moveTo>
                          <a:pt x="518950" y="99298"/>
                        </a:moveTo>
                        <a:lnTo>
                          <a:pt x="0" y="53640"/>
                        </a:lnTo>
                        <a:lnTo>
                          <a:pt x="274324" y="0"/>
                        </a:lnTo>
                        <a:lnTo>
                          <a:pt x="793459" y="456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0FF6D7B3-57FB-46CA-8A3A-B277D918D02B}"/>
                      </a:ext>
                    </a:extLst>
                  </p:cNvPr>
                  <p:cNvSpPr/>
                  <p:nvPr/>
                </p:nvSpPr>
                <p:spPr>
                  <a:xfrm>
                    <a:off x="10435697" y="3986147"/>
                    <a:ext cx="183297" cy="198782"/>
                  </a:xfrm>
                  <a:custGeom>
                    <a:avLst/>
                    <a:gdLst>
                      <a:gd name="connsiteX0" fmla="*/ 182078 w 183297"/>
                      <a:gd name="connsiteY0" fmla="*/ 0 h 198782"/>
                      <a:gd name="connsiteX1" fmla="*/ 170571 w 183297"/>
                      <a:gd name="connsiteY1" fmla="*/ 1299 h 198782"/>
                      <a:gd name="connsiteX2" fmla="*/ 136605 w 183297"/>
                      <a:gd name="connsiteY2" fmla="*/ 153124 h 198782"/>
                      <a:gd name="connsiteX3" fmla="*/ 42689 w 183297"/>
                      <a:gd name="connsiteY3" fmla="*/ 183934 h 198782"/>
                      <a:gd name="connsiteX4" fmla="*/ 44174 w 183297"/>
                      <a:gd name="connsiteY4" fmla="*/ 179480 h 198782"/>
                      <a:gd name="connsiteX5" fmla="*/ 18189 w 183297"/>
                      <a:gd name="connsiteY5" fmla="*/ 159806 h 198782"/>
                      <a:gd name="connsiteX6" fmla="*/ 0 w 183297"/>
                      <a:gd name="connsiteY6" fmla="*/ 198782 h 198782"/>
                      <a:gd name="connsiteX7" fmla="*/ 38234 w 183297"/>
                      <a:gd name="connsiteY7" fmla="*/ 196926 h 198782"/>
                      <a:gd name="connsiteX8" fmla="*/ 38977 w 183297"/>
                      <a:gd name="connsiteY8" fmla="*/ 194699 h 198782"/>
                      <a:gd name="connsiteX9" fmla="*/ 54568 w 183297"/>
                      <a:gd name="connsiteY9" fmla="*/ 197112 h 198782"/>
                      <a:gd name="connsiteX10" fmla="*/ 145328 w 183297"/>
                      <a:gd name="connsiteY10" fmla="*/ 160362 h 198782"/>
                      <a:gd name="connsiteX11" fmla="*/ 182078 w 183297"/>
                      <a:gd name="connsiteY11" fmla="*/ 0 h 19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97" h="198782">
                        <a:moveTo>
                          <a:pt x="182078" y="0"/>
                        </a:moveTo>
                        <a:lnTo>
                          <a:pt x="170571" y="1299"/>
                        </a:lnTo>
                        <a:cubicBezTo>
                          <a:pt x="170756" y="2227"/>
                          <a:pt x="180408" y="102083"/>
                          <a:pt x="136605" y="153124"/>
                        </a:cubicBezTo>
                        <a:cubicBezTo>
                          <a:pt x="102639" y="192658"/>
                          <a:pt x="59950" y="188017"/>
                          <a:pt x="42689" y="183934"/>
                        </a:cubicBezTo>
                        <a:lnTo>
                          <a:pt x="44174" y="179480"/>
                        </a:lnTo>
                        <a:lnTo>
                          <a:pt x="18189" y="159806"/>
                        </a:lnTo>
                        <a:lnTo>
                          <a:pt x="0" y="198782"/>
                        </a:lnTo>
                        <a:lnTo>
                          <a:pt x="38234" y="196926"/>
                        </a:lnTo>
                        <a:lnTo>
                          <a:pt x="38977" y="194699"/>
                        </a:lnTo>
                        <a:cubicBezTo>
                          <a:pt x="43060" y="195627"/>
                          <a:pt x="48257" y="196555"/>
                          <a:pt x="54568" y="197112"/>
                        </a:cubicBezTo>
                        <a:cubicBezTo>
                          <a:pt x="78325" y="199154"/>
                          <a:pt x="115260" y="195256"/>
                          <a:pt x="145328" y="160362"/>
                        </a:cubicBezTo>
                        <a:cubicBezTo>
                          <a:pt x="192472" y="105609"/>
                          <a:pt x="182635" y="4269"/>
                          <a:pt x="182078" y="0"/>
                        </a:cubicBez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10" name="Graphic 237">
                <a:extLst>
                  <a:ext uri="{FF2B5EF4-FFF2-40B4-BE49-F238E27FC236}">
                    <a16:creationId xmlns:a16="http://schemas.microsoft.com/office/drawing/2014/main" id="{5E8C06EC-5398-40C8-84E1-3631A9A93B75}"/>
                  </a:ext>
                </a:extLst>
              </p:cNvPr>
              <p:cNvGrpSpPr/>
              <p:nvPr/>
            </p:nvGrpSpPr>
            <p:grpSpPr>
              <a:xfrm>
                <a:off x="11410609" y="3929409"/>
                <a:ext cx="47670" cy="22510"/>
                <a:chOff x="11410609" y="3929409"/>
                <a:chExt cx="47670" cy="22510"/>
              </a:xfrm>
            </p:grpSpPr>
            <p:sp>
              <p:nvSpPr>
                <p:cNvPr id="116" name="Freeform: Shape 115">
                  <a:extLst>
                    <a:ext uri="{FF2B5EF4-FFF2-40B4-BE49-F238E27FC236}">
                      <a16:creationId xmlns:a16="http://schemas.microsoft.com/office/drawing/2014/main" id="{BA0F84F5-EC32-470B-85A2-FA0E6CB94934}"/>
                    </a:ext>
                  </a:extLst>
                </p:cNvPr>
                <p:cNvSpPr/>
                <p:nvPr/>
              </p:nvSpPr>
              <p:spPr>
                <a:xfrm>
                  <a:off x="11410609" y="3929409"/>
                  <a:ext cx="47670" cy="22510"/>
                </a:xfrm>
                <a:custGeom>
                  <a:avLst/>
                  <a:gdLst>
                    <a:gd name="connsiteX0" fmla="*/ 47584 w 47670"/>
                    <a:gd name="connsiteY0" fmla="*/ 15534 h 22510"/>
                    <a:gd name="connsiteX1" fmla="*/ 20857 w 47670"/>
                    <a:gd name="connsiteY1" fmla="*/ 21473 h 22510"/>
                    <a:gd name="connsiteX2" fmla="*/ 69 w 47670"/>
                    <a:gd name="connsiteY2" fmla="*/ 4212 h 22510"/>
                    <a:gd name="connsiteX3" fmla="*/ 25682 w 47670"/>
                    <a:gd name="connsiteY3" fmla="*/ 1799 h 22510"/>
                    <a:gd name="connsiteX4" fmla="*/ 47584 w 47670"/>
                    <a:gd name="connsiteY4" fmla="*/ 15534 h 2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0" h="22510">
                      <a:moveTo>
                        <a:pt x="47584" y="15534"/>
                      </a:moveTo>
                      <a:cubicBezTo>
                        <a:pt x="46470" y="19988"/>
                        <a:pt x="34034" y="24628"/>
                        <a:pt x="20857" y="21473"/>
                      </a:cubicBezTo>
                      <a:cubicBezTo>
                        <a:pt x="7679" y="18318"/>
                        <a:pt x="-859" y="8666"/>
                        <a:pt x="69" y="4212"/>
                      </a:cubicBezTo>
                      <a:cubicBezTo>
                        <a:pt x="1182" y="-243"/>
                        <a:pt x="12690" y="-1356"/>
                        <a:pt x="25682" y="1799"/>
                      </a:cubicBezTo>
                      <a:cubicBezTo>
                        <a:pt x="39046" y="4954"/>
                        <a:pt x="48697" y="11079"/>
                        <a:pt x="47584" y="15534"/>
                      </a:cubicBezTo>
                      <a:close/>
                    </a:path>
                  </a:pathLst>
                </a:custGeom>
                <a:solidFill>
                  <a:srgbClr val="E6E6E6"/>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21DAF3E-E60E-4564-AD60-0AE6F645391A}"/>
                    </a:ext>
                  </a:extLst>
                </p:cNvPr>
                <p:cNvSpPr/>
                <p:nvPr/>
              </p:nvSpPr>
              <p:spPr>
                <a:xfrm>
                  <a:off x="11414575" y="3931261"/>
                  <a:ext cx="41761" cy="13124"/>
                </a:xfrm>
                <a:custGeom>
                  <a:avLst/>
                  <a:gdLst>
                    <a:gd name="connsiteX0" fmla="*/ 0 w 41761"/>
                    <a:gd name="connsiteY0" fmla="*/ 3288 h 13124"/>
                    <a:gd name="connsiteX1" fmla="*/ 22458 w 41761"/>
                    <a:gd name="connsiteY1" fmla="*/ 1060 h 13124"/>
                    <a:gd name="connsiteX2" fmla="*/ 33038 w 41761"/>
                    <a:gd name="connsiteY2" fmla="*/ 5700 h 13124"/>
                    <a:gd name="connsiteX3" fmla="*/ 41761 w 41761"/>
                    <a:gd name="connsiteY3" fmla="*/ 13125 h 13124"/>
                    <a:gd name="connsiteX4" fmla="*/ 0 w 41761"/>
                    <a:gd name="connsiteY4" fmla="*/ 3288 h 1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1" h="13124">
                      <a:moveTo>
                        <a:pt x="0" y="3288"/>
                      </a:moveTo>
                      <a:cubicBezTo>
                        <a:pt x="6682" y="-610"/>
                        <a:pt x="15034" y="-610"/>
                        <a:pt x="22458" y="1060"/>
                      </a:cubicBezTo>
                      <a:cubicBezTo>
                        <a:pt x="26170" y="2360"/>
                        <a:pt x="29882" y="3473"/>
                        <a:pt x="33038" y="5700"/>
                      </a:cubicBezTo>
                      <a:cubicBezTo>
                        <a:pt x="36378" y="7742"/>
                        <a:pt x="39163" y="10341"/>
                        <a:pt x="41761" y="13125"/>
                      </a:cubicBezTo>
                      <a:cubicBezTo>
                        <a:pt x="33223" y="7185"/>
                        <a:pt x="25428" y="-3394"/>
                        <a:pt x="0" y="3288"/>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F3BE0F9-81FF-4D5B-83E4-F3E99A45DA5F}"/>
                    </a:ext>
                  </a:extLst>
                </p:cNvPr>
                <p:cNvSpPr/>
                <p:nvPr/>
              </p:nvSpPr>
              <p:spPr>
                <a:xfrm>
                  <a:off x="11419215" y="3935522"/>
                  <a:ext cx="32295" cy="10163"/>
                </a:xfrm>
                <a:custGeom>
                  <a:avLst/>
                  <a:gdLst>
                    <a:gd name="connsiteX0" fmla="*/ 0 w 32295"/>
                    <a:gd name="connsiteY0" fmla="*/ 2553 h 10163"/>
                    <a:gd name="connsiteX1" fmla="*/ 17447 w 32295"/>
                    <a:gd name="connsiteY1" fmla="*/ 883 h 10163"/>
                    <a:gd name="connsiteX2" fmla="*/ 25613 w 32295"/>
                    <a:gd name="connsiteY2" fmla="*/ 4409 h 10163"/>
                    <a:gd name="connsiteX3" fmla="*/ 32295 w 32295"/>
                    <a:gd name="connsiteY3" fmla="*/ 10163 h 10163"/>
                    <a:gd name="connsiteX4" fmla="*/ 0 w 32295"/>
                    <a:gd name="connsiteY4" fmla="*/ 2553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0" y="2553"/>
                      </a:moveTo>
                      <a:cubicBezTo>
                        <a:pt x="5197" y="-602"/>
                        <a:pt x="11693" y="-416"/>
                        <a:pt x="17447" y="883"/>
                      </a:cubicBezTo>
                      <a:cubicBezTo>
                        <a:pt x="20231" y="1811"/>
                        <a:pt x="23201" y="2739"/>
                        <a:pt x="25613" y="4409"/>
                      </a:cubicBezTo>
                      <a:cubicBezTo>
                        <a:pt x="28026" y="6080"/>
                        <a:pt x="30253" y="7936"/>
                        <a:pt x="32295" y="10163"/>
                      </a:cubicBezTo>
                      <a:cubicBezTo>
                        <a:pt x="25613" y="5709"/>
                        <a:pt x="19674" y="-2643"/>
                        <a:pt x="0" y="2553"/>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F5A942F3-C668-4594-8FBB-33D182308639}"/>
                    </a:ext>
                  </a:extLst>
                </p:cNvPr>
                <p:cNvSpPr/>
                <p:nvPr/>
              </p:nvSpPr>
              <p:spPr>
                <a:xfrm>
                  <a:off x="11416803" y="3939931"/>
                  <a:ext cx="32295" cy="10163"/>
                </a:xfrm>
                <a:custGeom>
                  <a:avLst/>
                  <a:gdLst>
                    <a:gd name="connsiteX0" fmla="*/ 32295 w 32295"/>
                    <a:gd name="connsiteY0" fmla="*/ 7610 h 10163"/>
                    <a:gd name="connsiteX1" fmla="*/ 14848 w 32295"/>
                    <a:gd name="connsiteY1" fmla="*/ 9280 h 10163"/>
                    <a:gd name="connsiteX2" fmla="*/ 6682 w 32295"/>
                    <a:gd name="connsiteY2" fmla="*/ 5754 h 10163"/>
                    <a:gd name="connsiteX3" fmla="*/ 0 w 32295"/>
                    <a:gd name="connsiteY3" fmla="*/ 0 h 10163"/>
                    <a:gd name="connsiteX4" fmla="*/ 32295 w 32295"/>
                    <a:gd name="connsiteY4" fmla="*/ 7610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32295" y="7610"/>
                      </a:moveTo>
                      <a:cubicBezTo>
                        <a:pt x="27098" y="10765"/>
                        <a:pt x="20602" y="10579"/>
                        <a:pt x="14848" y="9280"/>
                      </a:cubicBezTo>
                      <a:cubicBezTo>
                        <a:pt x="12064" y="8352"/>
                        <a:pt x="9280" y="7424"/>
                        <a:pt x="6682" y="5754"/>
                      </a:cubicBezTo>
                      <a:cubicBezTo>
                        <a:pt x="4083" y="4269"/>
                        <a:pt x="1856" y="2227"/>
                        <a:pt x="0" y="0"/>
                      </a:cubicBezTo>
                      <a:cubicBezTo>
                        <a:pt x="6496" y="4640"/>
                        <a:pt x="12621" y="12992"/>
                        <a:pt x="32295" y="7610"/>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7FE8DD11-FB6F-4B20-A3BA-3EEA2A6025A1}"/>
                    </a:ext>
                  </a:extLst>
                </p:cNvPr>
                <p:cNvSpPr/>
                <p:nvPr/>
              </p:nvSpPr>
              <p:spPr>
                <a:xfrm>
                  <a:off x="11420329" y="3938632"/>
                  <a:ext cx="27655" cy="8502"/>
                </a:xfrm>
                <a:custGeom>
                  <a:avLst/>
                  <a:gdLst>
                    <a:gd name="connsiteX0" fmla="*/ 27655 w 27655"/>
                    <a:gd name="connsiteY0" fmla="*/ 6311 h 8502"/>
                    <a:gd name="connsiteX1" fmla="*/ 12807 w 27655"/>
                    <a:gd name="connsiteY1" fmla="*/ 7795 h 8502"/>
                    <a:gd name="connsiteX2" fmla="*/ 5754 w 27655"/>
                    <a:gd name="connsiteY2" fmla="*/ 4826 h 8502"/>
                    <a:gd name="connsiteX3" fmla="*/ 0 w 27655"/>
                    <a:gd name="connsiteY3" fmla="*/ 0 h 8502"/>
                    <a:gd name="connsiteX4" fmla="*/ 27655 w 27655"/>
                    <a:gd name="connsiteY4" fmla="*/ 6311 h 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5" h="8502">
                      <a:moveTo>
                        <a:pt x="27655" y="6311"/>
                      </a:moveTo>
                      <a:cubicBezTo>
                        <a:pt x="23201" y="8909"/>
                        <a:pt x="17818" y="8909"/>
                        <a:pt x="12807" y="7795"/>
                      </a:cubicBezTo>
                      <a:cubicBezTo>
                        <a:pt x="10394" y="7053"/>
                        <a:pt x="7981" y="6125"/>
                        <a:pt x="5754" y="4826"/>
                      </a:cubicBezTo>
                      <a:cubicBezTo>
                        <a:pt x="3527" y="3526"/>
                        <a:pt x="1671" y="1856"/>
                        <a:pt x="0" y="0"/>
                      </a:cubicBezTo>
                      <a:cubicBezTo>
                        <a:pt x="5754" y="3712"/>
                        <a:pt x="10951" y="10765"/>
                        <a:pt x="27655" y="6311"/>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1" name="Graphic 237">
                <a:extLst>
                  <a:ext uri="{FF2B5EF4-FFF2-40B4-BE49-F238E27FC236}">
                    <a16:creationId xmlns:a16="http://schemas.microsoft.com/office/drawing/2014/main" id="{6C870680-07E4-43BA-984C-4B98E0EF3415}"/>
                  </a:ext>
                </a:extLst>
              </p:cNvPr>
              <p:cNvGrpSpPr/>
              <p:nvPr/>
            </p:nvGrpSpPr>
            <p:grpSpPr>
              <a:xfrm>
                <a:off x="11356461" y="4040138"/>
                <a:ext cx="161681" cy="148318"/>
                <a:chOff x="11356461" y="4040138"/>
                <a:chExt cx="161681" cy="148318"/>
              </a:xfrm>
            </p:grpSpPr>
            <p:sp>
              <p:nvSpPr>
                <p:cNvPr id="112" name="Freeform: Shape 111">
                  <a:extLst>
                    <a:ext uri="{FF2B5EF4-FFF2-40B4-BE49-F238E27FC236}">
                      <a16:creationId xmlns:a16="http://schemas.microsoft.com/office/drawing/2014/main" id="{FD8B43D2-88F5-4746-BF8F-8666539ACB30}"/>
                    </a:ext>
                  </a:extLst>
                </p:cNvPr>
                <p:cNvSpPr/>
                <p:nvPr/>
              </p:nvSpPr>
              <p:spPr>
                <a:xfrm>
                  <a:off x="11406223" y="4093612"/>
                  <a:ext cx="71828" cy="94843"/>
                </a:xfrm>
                <a:custGeom>
                  <a:avLst/>
                  <a:gdLst>
                    <a:gd name="connsiteX0" fmla="*/ 71829 w 71828"/>
                    <a:gd name="connsiteY0" fmla="*/ 81480 h 94843"/>
                    <a:gd name="connsiteX1" fmla="*/ 52155 w 71828"/>
                    <a:gd name="connsiteY1" fmla="*/ 73314 h 94843"/>
                    <a:gd name="connsiteX2" fmla="*/ 49928 w 71828"/>
                    <a:gd name="connsiteY2" fmla="*/ 94844 h 94843"/>
                    <a:gd name="connsiteX3" fmla="*/ 0 w 71828"/>
                    <a:gd name="connsiteY3" fmla="*/ 13364 h 94843"/>
                    <a:gd name="connsiteX4" fmla="*/ 22087 w 71828"/>
                    <a:gd name="connsiteY4" fmla="*/ 0 h 94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28" h="94843">
                      <a:moveTo>
                        <a:pt x="71829" y="81480"/>
                      </a:moveTo>
                      <a:lnTo>
                        <a:pt x="52155" y="73314"/>
                      </a:lnTo>
                      <a:lnTo>
                        <a:pt x="49928" y="94844"/>
                      </a:lnTo>
                      <a:lnTo>
                        <a:pt x="0" y="13364"/>
                      </a:lnTo>
                      <a:lnTo>
                        <a:pt x="22087" y="0"/>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201E9A6F-D349-4E50-A05A-6ADCE7AA67CC}"/>
                    </a:ext>
                  </a:extLst>
                </p:cNvPr>
                <p:cNvSpPr/>
                <p:nvPr/>
              </p:nvSpPr>
              <p:spPr>
                <a:xfrm>
                  <a:off x="11422556" y="4077650"/>
                  <a:ext cx="95586" cy="25984"/>
                </a:xfrm>
                <a:custGeom>
                  <a:avLst/>
                  <a:gdLst>
                    <a:gd name="connsiteX0" fmla="*/ 95586 w 95586"/>
                    <a:gd name="connsiteY0" fmla="*/ 25799 h 25984"/>
                    <a:gd name="connsiteX1" fmla="*/ 78325 w 95586"/>
                    <a:gd name="connsiteY1" fmla="*/ 13178 h 25984"/>
                    <a:gd name="connsiteX2" fmla="*/ 95586 w 95586"/>
                    <a:gd name="connsiteY2" fmla="*/ 0 h 25984"/>
                    <a:gd name="connsiteX3" fmla="*/ 0 w 95586"/>
                    <a:gd name="connsiteY3" fmla="*/ 371 h 25984"/>
                    <a:gd name="connsiteX4" fmla="*/ 0 w 95586"/>
                    <a:gd name="connsiteY4" fmla="*/ 25985 h 2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86" h="25984">
                      <a:moveTo>
                        <a:pt x="95586" y="25799"/>
                      </a:moveTo>
                      <a:lnTo>
                        <a:pt x="78325" y="13178"/>
                      </a:lnTo>
                      <a:lnTo>
                        <a:pt x="95586" y="0"/>
                      </a:lnTo>
                      <a:lnTo>
                        <a:pt x="0" y="371"/>
                      </a:lnTo>
                      <a:lnTo>
                        <a:pt x="0" y="25985"/>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505C97E-9B8B-4D75-93EC-7D3DA96053F2}"/>
                    </a:ext>
                  </a:extLst>
                </p:cNvPr>
                <p:cNvSpPr/>
                <p:nvPr/>
              </p:nvSpPr>
              <p:spPr>
                <a:xfrm>
                  <a:off x="11356461" y="4040138"/>
                  <a:ext cx="102679" cy="102679"/>
                </a:xfrm>
                <a:custGeom>
                  <a:avLst/>
                  <a:gdLst>
                    <a:gd name="connsiteX0" fmla="*/ 76489 w 102679"/>
                    <a:gd name="connsiteY0" fmla="*/ 6516 h 102679"/>
                    <a:gd name="connsiteX1" fmla="*/ 65167 w 102679"/>
                    <a:gd name="connsiteY1" fmla="*/ 5959 h 102679"/>
                    <a:gd name="connsiteX2" fmla="*/ 55516 w 102679"/>
                    <a:gd name="connsiteY2" fmla="*/ 20 h 102679"/>
                    <a:gd name="connsiteX3" fmla="*/ 46607 w 102679"/>
                    <a:gd name="connsiteY3" fmla="*/ 2804 h 102679"/>
                    <a:gd name="connsiteX4" fmla="*/ 37327 w 102679"/>
                    <a:gd name="connsiteY4" fmla="*/ 1876 h 102679"/>
                    <a:gd name="connsiteX5" fmla="*/ 29531 w 102679"/>
                    <a:gd name="connsiteY5" fmla="*/ 8187 h 102679"/>
                    <a:gd name="connsiteX6" fmla="*/ 19880 w 102679"/>
                    <a:gd name="connsiteY6" fmla="*/ 10785 h 102679"/>
                    <a:gd name="connsiteX7" fmla="*/ 14868 w 102679"/>
                    <a:gd name="connsiteY7" fmla="*/ 20065 h 102679"/>
                    <a:gd name="connsiteX8" fmla="*/ 6516 w 102679"/>
                    <a:gd name="connsiteY8" fmla="*/ 26376 h 102679"/>
                    <a:gd name="connsiteX9" fmla="*/ 5959 w 102679"/>
                    <a:gd name="connsiteY9" fmla="*/ 37698 h 102679"/>
                    <a:gd name="connsiteX10" fmla="*/ 20 w 102679"/>
                    <a:gd name="connsiteY10" fmla="*/ 47349 h 102679"/>
                    <a:gd name="connsiteX11" fmla="*/ 2804 w 102679"/>
                    <a:gd name="connsiteY11" fmla="*/ 56258 h 102679"/>
                    <a:gd name="connsiteX12" fmla="*/ 1876 w 102679"/>
                    <a:gd name="connsiteY12" fmla="*/ 65539 h 102679"/>
                    <a:gd name="connsiteX13" fmla="*/ 8187 w 102679"/>
                    <a:gd name="connsiteY13" fmla="*/ 73334 h 102679"/>
                    <a:gd name="connsiteX14" fmla="*/ 10785 w 102679"/>
                    <a:gd name="connsiteY14" fmla="*/ 82985 h 102679"/>
                    <a:gd name="connsiteX15" fmla="*/ 20065 w 102679"/>
                    <a:gd name="connsiteY15" fmla="*/ 87811 h 102679"/>
                    <a:gd name="connsiteX16" fmla="*/ 26376 w 102679"/>
                    <a:gd name="connsiteY16" fmla="*/ 96163 h 102679"/>
                    <a:gd name="connsiteX17" fmla="*/ 37698 w 102679"/>
                    <a:gd name="connsiteY17" fmla="*/ 96720 h 102679"/>
                    <a:gd name="connsiteX18" fmla="*/ 47349 w 102679"/>
                    <a:gd name="connsiteY18" fmla="*/ 102659 h 102679"/>
                    <a:gd name="connsiteX19" fmla="*/ 56258 w 102679"/>
                    <a:gd name="connsiteY19" fmla="*/ 99875 h 102679"/>
                    <a:gd name="connsiteX20" fmla="*/ 65538 w 102679"/>
                    <a:gd name="connsiteY20" fmla="*/ 100803 h 102679"/>
                    <a:gd name="connsiteX21" fmla="*/ 73334 w 102679"/>
                    <a:gd name="connsiteY21" fmla="*/ 94493 h 102679"/>
                    <a:gd name="connsiteX22" fmla="*/ 82985 w 102679"/>
                    <a:gd name="connsiteY22" fmla="*/ 91894 h 102679"/>
                    <a:gd name="connsiteX23" fmla="*/ 87811 w 102679"/>
                    <a:gd name="connsiteY23" fmla="*/ 82614 h 102679"/>
                    <a:gd name="connsiteX24" fmla="*/ 96163 w 102679"/>
                    <a:gd name="connsiteY24" fmla="*/ 76304 h 102679"/>
                    <a:gd name="connsiteX25" fmla="*/ 96720 w 102679"/>
                    <a:gd name="connsiteY25" fmla="*/ 64982 h 102679"/>
                    <a:gd name="connsiteX26" fmla="*/ 102659 w 102679"/>
                    <a:gd name="connsiteY26" fmla="*/ 55330 h 102679"/>
                    <a:gd name="connsiteX27" fmla="*/ 99875 w 102679"/>
                    <a:gd name="connsiteY27" fmla="*/ 46421 h 102679"/>
                    <a:gd name="connsiteX28" fmla="*/ 100803 w 102679"/>
                    <a:gd name="connsiteY28" fmla="*/ 37141 h 102679"/>
                    <a:gd name="connsiteX29" fmla="*/ 94493 w 102679"/>
                    <a:gd name="connsiteY29" fmla="*/ 29346 h 102679"/>
                    <a:gd name="connsiteX30" fmla="*/ 91894 w 102679"/>
                    <a:gd name="connsiteY30" fmla="*/ 19694 h 102679"/>
                    <a:gd name="connsiteX31" fmla="*/ 82614 w 102679"/>
                    <a:gd name="connsiteY31" fmla="*/ 14868 h 102679"/>
                    <a:gd name="connsiteX32" fmla="*/ 76489 w 102679"/>
                    <a:gd name="connsiteY32" fmla="*/ 6516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679" h="102679">
                      <a:moveTo>
                        <a:pt x="76489" y="6516"/>
                      </a:moveTo>
                      <a:cubicBezTo>
                        <a:pt x="72777" y="4475"/>
                        <a:pt x="68694" y="4660"/>
                        <a:pt x="65167" y="5959"/>
                      </a:cubicBezTo>
                      <a:cubicBezTo>
                        <a:pt x="62940" y="2804"/>
                        <a:pt x="59599" y="391"/>
                        <a:pt x="55516" y="20"/>
                      </a:cubicBezTo>
                      <a:cubicBezTo>
                        <a:pt x="52175" y="-166"/>
                        <a:pt x="49020" y="948"/>
                        <a:pt x="46607" y="2804"/>
                      </a:cubicBezTo>
                      <a:cubicBezTo>
                        <a:pt x="43823" y="1505"/>
                        <a:pt x="40667" y="948"/>
                        <a:pt x="37327" y="1876"/>
                      </a:cubicBezTo>
                      <a:cubicBezTo>
                        <a:pt x="33800" y="2804"/>
                        <a:pt x="31016" y="5217"/>
                        <a:pt x="29531" y="8187"/>
                      </a:cubicBezTo>
                      <a:cubicBezTo>
                        <a:pt x="26190" y="7815"/>
                        <a:pt x="22664" y="8558"/>
                        <a:pt x="19880" y="10785"/>
                      </a:cubicBezTo>
                      <a:cubicBezTo>
                        <a:pt x="16724" y="13198"/>
                        <a:pt x="15054" y="16539"/>
                        <a:pt x="14868" y="20065"/>
                      </a:cubicBezTo>
                      <a:cubicBezTo>
                        <a:pt x="11527" y="20808"/>
                        <a:pt x="8372" y="23035"/>
                        <a:pt x="6516" y="26376"/>
                      </a:cubicBezTo>
                      <a:cubicBezTo>
                        <a:pt x="4475" y="30088"/>
                        <a:pt x="4660" y="34171"/>
                        <a:pt x="5959" y="37698"/>
                      </a:cubicBezTo>
                      <a:cubicBezTo>
                        <a:pt x="2804" y="39925"/>
                        <a:pt x="391" y="43266"/>
                        <a:pt x="20" y="47349"/>
                      </a:cubicBezTo>
                      <a:cubicBezTo>
                        <a:pt x="-166" y="50690"/>
                        <a:pt x="948" y="53660"/>
                        <a:pt x="2804" y="56258"/>
                      </a:cubicBezTo>
                      <a:cubicBezTo>
                        <a:pt x="1505" y="59042"/>
                        <a:pt x="948" y="62198"/>
                        <a:pt x="1876" y="65539"/>
                      </a:cubicBezTo>
                      <a:cubicBezTo>
                        <a:pt x="2804" y="69065"/>
                        <a:pt x="5217" y="71849"/>
                        <a:pt x="8187" y="73334"/>
                      </a:cubicBezTo>
                      <a:cubicBezTo>
                        <a:pt x="7815" y="76675"/>
                        <a:pt x="8558" y="80201"/>
                        <a:pt x="10785" y="82985"/>
                      </a:cubicBezTo>
                      <a:cubicBezTo>
                        <a:pt x="13198" y="85955"/>
                        <a:pt x="16539" y="87625"/>
                        <a:pt x="20065" y="87811"/>
                      </a:cubicBezTo>
                      <a:cubicBezTo>
                        <a:pt x="20808" y="91152"/>
                        <a:pt x="23035" y="94307"/>
                        <a:pt x="26376" y="96163"/>
                      </a:cubicBezTo>
                      <a:cubicBezTo>
                        <a:pt x="30088" y="98205"/>
                        <a:pt x="34171" y="98019"/>
                        <a:pt x="37698" y="96720"/>
                      </a:cubicBezTo>
                      <a:cubicBezTo>
                        <a:pt x="39925" y="99875"/>
                        <a:pt x="43266" y="102288"/>
                        <a:pt x="47349" y="102659"/>
                      </a:cubicBezTo>
                      <a:cubicBezTo>
                        <a:pt x="50690" y="102845"/>
                        <a:pt x="53660" y="101731"/>
                        <a:pt x="56258" y="99875"/>
                      </a:cubicBezTo>
                      <a:cubicBezTo>
                        <a:pt x="59042" y="101175"/>
                        <a:pt x="62198" y="101731"/>
                        <a:pt x="65538" y="100803"/>
                      </a:cubicBezTo>
                      <a:cubicBezTo>
                        <a:pt x="69065" y="99875"/>
                        <a:pt x="71849" y="97462"/>
                        <a:pt x="73334" y="94493"/>
                      </a:cubicBezTo>
                      <a:cubicBezTo>
                        <a:pt x="76675" y="94864"/>
                        <a:pt x="80201" y="94122"/>
                        <a:pt x="82985" y="91894"/>
                      </a:cubicBezTo>
                      <a:cubicBezTo>
                        <a:pt x="85955" y="89481"/>
                        <a:pt x="87625" y="86141"/>
                        <a:pt x="87811" y="82614"/>
                      </a:cubicBezTo>
                      <a:cubicBezTo>
                        <a:pt x="91152" y="81872"/>
                        <a:pt x="94307" y="79644"/>
                        <a:pt x="96163" y="76304"/>
                      </a:cubicBezTo>
                      <a:cubicBezTo>
                        <a:pt x="98205" y="72591"/>
                        <a:pt x="98205" y="68508"/>
                        <a:pt x="96720" y="64982"/>
                      </a:cubicBezTo>
                      <a:cubicBezTo>
                        <a:pt x="99875" y="62754"/>
                        <a:pt x="102288" y="59414"/>
                        <a:pt x="102659" y="55330"/>
                      </a:cubicBezTo>
                      <a:cubicBezTo>
                        <a:pt x="102845" y="51989"/>
                        <a:pt x="101731" y="49020"/>
                        <a:pt x="99875" y="46421"/>
                      </a:cubicBezTo>
                      <a:cubicBezTo>
                        <a:pt x="101175" y="43637"/>
                        <a:pt x="101731" y="40482"/>
                        <a:pt x="100803" y="37141"/>
                      </a:cubicBezTo>
                      <a:cubicBezTo>
                        <a:pt x="99875" y="33615"/>
                        <a:pt x="97462" y="30830"/>
                        <a:pt x="94493" y="29346"/>
                      </a:cubicBezTo>
                      <a:cubicBezTo>
                        <a:pt x="94864" y="26005"/>
                        <a:pt x="94122" y="22478"/>
                        <a:pt x="91894" y="19694"/>
                      </a:cubicBezTo>
                      <a:cubicBezTo>
                        <a:pt x="89481" y="16724"/>
                        <a:pt x="86141" y="15054"/>
                        <a:pt x="82614" y="14868"/>
                      </a:cubicBezTo>
                      <a:cubicBezTo>
                        <a:pt x="81872" y="11528"/>
                        <a:pt x="79644" y="8372"/>
                        <a:pt x="76489" y="6516"/>
                      </a:cubicBezTo>
                      <a:close/>
                    </a:path>
                  </a:pathLst>
                </a:custGeom>
                <a:solidFill>
                  <a:srgbClr val="F7941D"/>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F69DF58-2DB3-49E5-B458-EE8F679741E7}"/>
                    </a:ext>
                  </a:extLst>
                </p:cNvPr>
                <p:cNvSpPr/>
                <p:nvPr/>
              </p:nvSpPr>
              <p:spPr>
                <a:xfrm>
                  <a:off x="11369288" y="4053150"/>
                  <a:ext cx="76840" cy="76840"/>
                </a:xfrm>
                <a:custGeom>
                  <a:avLst/>
                  <a:gdLst>
                    <a:gd name="connsiteX0" fmla="*/ 76840 w 76840"/>
                    <a:gd name="connsiteY0" fmla="*/ 38420 h 76840"/>
                    <a:gd name="connsiteX1" fmla="*/ 38420 w 76840"/>
                    <a:gd name="connsiteY1" fmla="*/ 76840 h 76840"/>
                    <a:gd name="connsiteX2" fmla="*/ 0 w 76840"/>
                    <a:gd name="connsiteY2" fmla="*/ 38420 h 76840"/>
                    <a:gd name="connsiteX3" fmla="*/ 38420 w 76840"/>
                    <a:gd name="connsiteY3" fmla="*/ 0 h 76840"/>
                    <a:gd name="connsiteX4" fmla="*/ 76840 w 76840"/>
                    <a:gd name="connsiteY4" fmla="*/ 38420 h 7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0" h="76840">
                      <a:moveTo>
                        <a:pt x="76840" y="38420"/>
                      </a:moveTo>
                      <a:cubicBezTo>
                        <a:pt x="76840" y="59639"/>
                        <a:pt x="59639" y="76840"/>
                        <a:pt x="38420" y="76840"/>
                      </a:cubicBezTo>
                      <a:cubicBezTo>
                        <a:pt x="17201" y="76840"/>
                        <a:pt x="0" y="59639"/>
                        <a:pt x="0" y="38420"/>
                      </a:cubicBezTo>
                      <a:cubicBezTo>
                        <a:pt x="0" y="17201"/>
                        <a:pt x="17201" y="0"/>
                        <a:pt x="38420" y="0"/>
                      </a:cubicBezTo>
                      <a:cubicBezTo>
                        <a:pt x="59639" y="0"/>
                        <a:pt x="76840" y="17201"/>
                        <a:pt x="76840" y="38420"/>
                      </a:cubicBez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58" name="Arc 157">
              <a:extLst>
                <a:ext uri="{FF2B5EF4-FFF2-40B4-BE49-F238E27FC236}">
                  <a16:creationId xmlns:a16="http://schemas.microsoft.com/office/drawing/2014/main" id="{524E2A00-9104-4A25-AAF3-930A7594FA12}"/>
                </a:ext>
              </a:extLst>
            </p:cNvPr>
            <p:cNvSpPr/>
            <p:nvPr/>
          </p:nvSpPr>
          <p:spPr>
            <a:xfrm flipH="1">
              <a:off x="9789495" y="4098531"/>
              <a:ext cx="1978764" cy="2070183"/>
            </a:xfrm>
            <a:prstGeom prst="arc">
              <a:avLst>
                <a:gd name="adj1" fmla="val 2806921"/>
                <a:gd name="adj2" fmla="val 12791702"/>
              </a:avLst>
            </a:prstGeom>
            <a:no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9" name="Picture 8">
            <a:extLst>
              <a:ext uri="{FF2B5EF4-FFF2-40B4-BE49-F238E27FC236}">
                <a16:creationId xmlns:a16="http://schemas.microsoft.com/office/drawing/2014/main" id="{EFBF537B-D571-4FDE-A2B1-87A0B2BFAF75}"/>
              </a:ext>
            </a:extLst>
          </p:cNvPr>
          <p:cNvPicPr>
            <a:picLocks noChangeAspect="1"/>
          </p:cNvPicPr>
          <p:nvPr/>
        </p:nvPicPr>
        <p:blipFill>
          <a:blip r:embed="rId9"/>
          <a:stretch>
            <a:fillRect/>
          </a:stretch>
        </p:blipFill>
        <p:spPr>
          <a:xfrm>
            <a:off x="10322228" y="158511"/>
            <a:ext cx="1347257" cy="1347257"/>
          </a:xfrm>
          <a:prstGeom prst="rect">
            <a:avLst/>
          </a:prstGeom>
        </p:spPr>
      </p:pic>
      <p:sp>
        <p:nvSpPr>
          <p:cNvPr id="161" name="TextBox 160">
            <a:extLst>
              <a:ext uri="{FF2B5EF4-FFF2-40B4-BE49-F238E27FC236}">
                <a16:creationId xmlns:a16="http://schemas.microsoft.com/office/drawing/2014/main" id="{837C9E47-3F5A-48E5-B02D-3F3C61E53D09}"/>
              </a:ext>
            </a:extLst>
          </p:cNvPr>
          <p:cNvSpPr txBox="1"/>
          <p:nvPr/>
        </p:nvSpPr>
        <p:spPr>
          <a:xfrm>
            <a:off x="315477" y="105193"/>
            <a:ext cx="9355641" cy="954107"/>
          </a:xfrm>
          <a:prstGeom prst="rect">
            <a:avLst/>
          </a:prstGeom>
          <a:noFill/>
        </p:spPr>
        <p:txBody>
          <a:bodyPr wrap="square">
            <a:spAutoFit/>
          </a:bodyPr>
          <a:lstStyle/>
          <a:p>
            <a:r>
              <a:rPr kumimoji="0" lang="en-US" sz="3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t>Microsoft Learn for Educators</a:t>
            </a:r>
            <a:br>
              <a:rPr kumimoji="0" lang="en-US" sz="2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br>
            <a:endParaRPr lang="it-IT" dirty="0"/>
          </a:p>
        </p:txBody>
      </p:sp>
    </p:spTree>
    <p:extLst>
      <p:ext uri="{BB962C8B-B14F-4D97-AF65-F5344CB8AC3E}">
        <p14:creationId xmlns:p14="http://schemas.microsoft.com/office/powerpoint/2010/main" val="312568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66658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808229" y="88358"/>
            <a:ext cx="6152547" cy="677108"/>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sz="3800" spc="-100" dirty="0">
                <a:ln w="3175">
                  <a:noFill/>
                </a:ln>
                <a:solidFill>
                  <a:srgbClr val="0078D4"/>
                </a:solidFill>
                <a:latin typeface="Segoe UI Semibold"/>
                <a:cs typeface="Segoe UI" pitchFamily="34" charset="0"/>
              </a:rPr>
              <a:t>Azure Dev Tools for teaching</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974328"/>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838"/>
                </a:solidFill>
                <a:effectLst/>
                <a:uLnTx/>
                <a:uFillTx/>
                <a:latin typeface="Segoe UI"/>
                <a:ea typeface="+mn-ea"/>
                <a:cs typeface="+mn-cs"/>
              </a:rPr>
              <a:t>Azure Dev Tools for Teaching gives university students access to download more than 100 Microsoft Developer Tools, plus easy access for students to redeem Azure for Students. </a:t>
            </a:r>
            <a:endParaRPr kumimoji="0" lang="en-US" sz="1400" b="0" i="0" u="none" strike="noStrike" kern="1200" cap="none" spc="0" normalizeH="0" baseline="0" noProof="0" dirty="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STEM Students wanting to learn on their own, participate in hackathons, or build their Imagine Cup project can access dev tools that simplify their journey.</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Available to all STEM courses, Azure Dev Tools for Teaching provides the tools needed (such as IDE) for students to learn and complete projects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04411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469784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2623266" y="2933486"/>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Student Access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06" name="Arrow: Right 105">
            <a:extLst>
              <a:ext uri="{FF2B5EF4-FFF2-40B4-BE49-F238E27FC236}">
                <a16:creationId xmlns:a16="http://schemas.microsoft.com/office/drawing/2014/main" id="{46A455D9-BD5C-48E3-A817-D4A5330F3D82}"/>
              </a:ext>
            </a:extLst>
          </p:cNvPr>
          <p:cNvSpPr/>
          <p:nvPr/>
        </p:nvSpPr>
        <p:spPr>
          <a:xfrm>
            <a:off x="4523790"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6695022"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8854850"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4777455" y="2315732"/>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a:t>
            </a:r>
            <a:r>
              <a:rPr kumimoji="0" lang="en-US" sz="1600" b="0" i="0" u="none" strike="noStrike" kern="1200" cap="none" spc="0" normalizeH="0" baseline="0" noProof="0">
                <a:ln>
                  <a:noFill/>
                </a:ln>
                <a:solidFill>
                  <a:srgbClr val="3B3838"/>
                </a:solidFill>
                <a:effectLst/>
                <a:uLnTx/>
                <a:uFillTx/>
                <a:latin typeface="Segoe UI"/>
                <a:ea typeface="+mn-ea"/>
                <a:cs typeface="+mn-cs"/>
              </a:rPr>
              <a:t>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11128977"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3034639" y="2048557"/>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403963"/>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7" name="Picture 106" descr="A picture containing indoor, text, crossword puzzle&#10;&#10;Description automatically generated">
            <a:extLst>
              <a:ext uri="{FF2B5EF4-FFF2-40B4-BE49-F238E27FC236}">
                <a16:creationId xmlns:a16="http://schemas.microsoft.com/office/drawing/2014/main" id="{9D0910CE-1E53-4186-B4F7-D36AC9157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778" y="22127"/>
            <a:ext cx="1090715" cy="1090715"/>
          </a:xfrm>
          <a:prstGeom prst="rect">
            <a:avLst/>
          </a:prstGeom>
        </p:spPr>
      </p:pic>
      <p:sp>
        <p:nvSpPr>
          <p:cNvPr id="108" name="TextBox 107">
            <a:extLst>
              <a:ext uri="{FF2B5EF4-FFF2-40B4-BE49-F238E27FC236}">
                <a16:creationId xmlns:a16="http://schemas.microsoft.com/office/drawing/2014/main" id="{2BB3524B-6F9B-403E-AE2C-B69A36322287}"/>
              </a:ext>
            </a:extLst>
          </p:cNvPr>
          <p:cNvSpPr txBox="1"/>
          <p:nvPr/>
        </p:nvSpPr>
        <p:spPr>
          <a:xfrm>
            <a:off x="626789" y="293619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University Purchase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2" name="Arrow: Right 281">
            <a:extLst>
              <a:ext uri="{FF2B5EF4-FFF2-40B4-BE49-F238E27FC236}">
                <a16:creationId xmlns:a16="http://schemas.microsoft.com/office/drawing/2014/main" id="{4B1102B4-B598-4BCC-A7CE-7D3BB42C70FE}"/>
              </a:ext>
            </a:extLst>
          </p:cNvPr>
          <p:cNvSpPr/>
          <p:nvPr/>
        </p:nvSpPr>
        <p:spPr>
          <a:xfrm>
            <a:off x="2389682"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5FDB6B8A-29D2-49B8-A652-7DA87C51E287}"/>
              </a:ext>
            </a:extLst>
          </p:cNvPr>
          <p:cNvSpPr txBox="1"/>
          <p:nvPr/>
        </p:nvSpPr>
        <p:spPr>
          <a:xfrm>
            <a:off x="7045206" y="2311067"/>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 </a:t>
            </a:r>
            <a:r>
              <a:rPr kumimoji="0" lang="en-US" sz="1600" b="0" i="0" u="none" strike="noStrike" kern="1200" cap="none" spc="0" normalizeH="0" baseline="0" noProof="0">
                <a:ln>
                  <a:noFill/>
                </a:ln>
                <a:solidFill>
                  <a:srgbClr val="3B3838"/>
                </a:solidFill>
                <a:effectLst/>
                <a:uLnTx/>
                <a:uFillTx/>
                <a:latin typeface="Segoe UI"/>
                <a:ea typeface="+mn-ea"/>
                <a:cs typeface="+mn-cs"/>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B65B470C-3831-476A-8CE2-48662FEB2D39}"/>
              </a:ext>
            </a:extLst>
          </p:cNvPr>
          <p:cNvSpPr txBox="1"/>
          <p:nvPr/>
        </p:nvSpPr>
        <p:spPr>
          <a:xfrm>
            <a:off x="9488426" y="2145659"/>
            <a:ext cx="168540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Option </a:t>
            </a:r>
            <a:r>
              <a:rPr kumimoji="0" lang="en-US" sz="1600" b="0" i="0" u="none" strike="noStrike" kern="1200" cap="none" spc="0" normalizeH="0" baseline="0" noProof="0">
                <a:ln>
                  <a:noFill/>
                </a:ln>
                <a:solidFill>
                  <a:srgbClr val="3B3838"/>
                </a:solidFill>
                <a:effectLst/>
                <a:uLnTx/>
                <a:uFillTx/>
                <a:latin typeface="Segoe UI"/>
                <a:ea typeface="+mn-ea"/>
                <a:cs typeface="+mn-cs"/>
              </a:rPr>
              <a:t>to redeem Azure for Students offer</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Tree>
    <p:extLst>
      <p:ext uri="{BB962C8B-B14F-4D97-AF65-F5344CB8AC3E}">
        <p14:creationId xmlns:p14="http://schemas.microsoft.com/office/powerpoint/2010/main" val="347111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226094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908295" y="258272"/>
            <a:ext cx="6152547" cy="646331"/>
          </a:xfrm>
          <a:prstGeom prst="rect">
            <a:avLst/>
          </a:prstGeom>
          <a:noFill/>
        </p:spPr>
        <p:txBody>
          <a:bodyPr wrap="square" rtlCol="0">
            <a:spAutoFit/>
          </a:bodyPr>
          <a:lstStyle/>
          <a:p>
            <a:pPr>
              <a:defRPr/>
            </a:pPr>
            <a:r>
              <a:rPr lang="en-US" sz="3600" spc="-100" dirty="0">
                <a:ln w="3175">
                  <a:noFill/>
                </a:ln>
                <a:solidFill>
                  <a:srgbClr val="0078D4"/>
                </a:solidFill>
                <a:latin typeface="Segoe UI Semibold"/>
                <a:cs typeface="Segoe UI" pitchFamily="34" charset="0"/>
              </a:rPr>
              <a:t>Azure Lab Services</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1088527"/>
            <a:ext cx="10821250" cy="830997"/>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 tool to set up and provide on-demand access to preconfigured virtual machines (VMs) to support classroom scenarios in Higher Education. Teach a class, train professionals, run a hackathon or a hands-on lab, and more. By defining requirements the service will roll the lab out to the agreed audience.</a:t>
            </a:r>
          </a:p>
        </p:txBody>
      </p:sp>
      <p:pic>
        <p:nvPicPr>
          <p:cNvPr id="102" name="Picture 101">
            <a:extLst>
              <a:ext uri="{FF2B5EF4-FFF2-40B4-BE49-F238E27FC236}">
                <a16:creationId xmlns:a16="http://schemas.microsoft.com/office/drawing/2014/main" id="{30577E26-73B3-4403-95E1-42FAD2BEC6A0}"/>
              </a:ext>
            </a:extLst>
          </p:cNvPr>
          <p:cNvPicPr>
            <a:picLocks noChangeAspect="1"/>
          </p:cNvPicPr>
          <p:nvPr/>
        </p:nvPicPr>
        <p:blipFill>
          <a:blip r:embed="rId2"/>
          <a:stretch>
            <a:fillRect/>
          </a:stretch>
        </p:blipFill>
        <p:spPr>
          <a:xfrm>
            <a:off x="11057794" y="134861"/>
            <a:ext cx="1058853" cy="1062172"/>
          </a:xfrm>
          <a:prstGeom prst="rect">
            <a:avLst/>
          </a:prstGeom>
        </p:spPr>
      </p:pic>
      <p:pic>
        <p:nvPicPr>
          <p:cNvPr id="103" name="Graphic 102" descr="Schoolhouse">
            <a:extLst>
              <a:ext uri="{FF2B5EF4-FFF2-40B4-BE49-F238E27FC236}">
                <a16:creationId xmlns:a16="http://schemas.microsoft.com/office/drawing/2014/main" id="{940BE95F-74FF-4BC6-B317-574256AE9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8138" y="3021535"/>
            <a:ext cx="1024312" cy="1024312"/>
          </a:xfrm>
          <a:prstGeom prst="rect">
            <a:avLst/>
          </a:prstGeom>
        </p:spPr>
      </p:pic>
      <p:sp>
        <p:nvSpPr>
          <p:cNvPr id="105" name="TextBox 104">
            <a:extLst>
              <a:ext uri="{FF2B5EF4-FFF2-40B4-BE49-F238E27FC236}">
                <a16:creationId xmlns:a16="http://schemas.microsoft.com/office/drawing/2014/main" id="{8FE1CA6F-AFEF-43F4-96C2-1E16DB3C29E1}"/>
              </a:ext>
            </a:extLst>
          </p:cNvPr>
          <p:cNvSpPr txBox="1"/>
          <p:nvPr/>
        </p:nvSpPr>
        <p:spPr>
          <a:xfrm>
            <a:off x="499858" y="4056568"/>
            <a:ext cx="1792586" cy="132343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Faculty staff can create labs and support their classes without IT intervention</a:t>
            </a:r>
          </a:p>
        </p:txBody>
      </p:sp>
      <p:sp>
        <p:nvSpPr>
          <p:cNvPr id="110" name="Text Placeholder 15">
            <a:extLst>
              <a:ext uri="{FF2B5EF4-FFF2-40B4-BE49-F238E27FC236}">
                <a16:creationId xmlns:a16="http://schemas.microsoft.com/office/drawing/2014/main" id="{EC7854AB-837B-43B7-AEB2-9EB6AB067F74}"/>
              </a:ext>
            </a:extLst>
          </p:cNvPr>
          <p:cNvSpPr txBox="1">
            <a:spLocks/>
          </p:cNvSpPr>
          <p:nvPr/>
        </p:nvSpPr>
        <p:spPr>
          <a:xfrm>
            <a:off x="3050671" y="4056568"/>
            <a:ext cx="1518497" cy="1421928"/>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Provides lab resources to students in any location from any device</a:t>
            </a:r>
          </a:p>
        </p:txBody>
      </p:sp>
      <p:sp>
        <p:nvSpPr>
          <p:cNvPr id="111" name="Text Placeholder 15">
            <a:extLst>
              <a:ext uri="{FF2B5EF4-FFF2-40B4-BE49-F238E27FC236}">
                <a16:creationId xmlns:a16="http://schemas.microsoft.com/office/drawing/2014/main" id="{3CA74294-D48C-4F5B-A3CE-3E005E676078}"/>
              </a:ext>
            </a:extLst>
          </p:cNvPr>
          <p:cNvSpPr txBox="1">
            <a:spLocks/>
          </p:cNvSpPr>
          <p:nvPr/>
        </p:nvSpPr>
        <p:spPr>
          <a:xfrm>
            <a:off x="9947954" y="4056568"/>
            <a:ext cx="1586653" cy="1643527"/>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Set up from one cloud based PC with all the software and files needed for the class</a:t>
            </a:r>
            <a:endPar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Text Placeholder 15">
            <a:extLst>
              <a:ext uri="{FF2B5EF4-FFF2-40B4-BE49-F238E27FC236}">
                <a16:creationId xmlns:a16="http://schemas.microsoft.com/office/drawing/2014/main" id="{C3249968-C71B-471E-A4CD-E8DA9621F4EB}"/>
              </a:ext>
            </a:extLst>
          </p:cNvPr>
          <p:cNvSpPr txBox="1">
            <a:spLocks/>
          </p:cNvSpPr>
          <p:nvPr/>
        </p:nvSpPr>
        <p:spPr>
          <a:xfrm>
            <a:off x="7378666" y="4056568"/>
            <a:ext cx="1748438" cy="1200329"/>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Define </a:t>
            </a:r>
            <a:r>
              <a:rPr kumimoji="0" lang="en-US"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availability of lab resources to only pay for what is used</a:t>
            </a:r>
          </a:p>
        </p:txBody>
      </p:sp>
      <p:pic>
        <p:nvPicPr>
          <p:cNvPr id="113" name="Picture 47" descr="Single gear">
            <a:extLst>
              <a:ext uri="{FF2B5EF4-FFF2-40B4-BE49-F238E27FC236}">
                <a16:creationId xmlns:a16="http://schemas.microsoft.com/office/drawing/2014/main" id="{A02B687C-B65B-4343-BBC0-C658E4F0CE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1215" y="3223604"/>
            <a:ext cx="674198" cy="674198"/>
          </a:xfrm>
          <a:prstGeom prst="rect">
            <a:avLst/>
          </a:prstGeom>
        </p:spPr>
      </p:pic>
      <p:pic>
        <p:nvPicPr>
          <p:cNvPr id="114" name="Picture 28" descr="Money">
            <a:extLst>
              <a:ext uri="{FF2B5EF4-FFF2-40B4-BE49-F238E27FC236}">
                <a16:creationId xmlns:a16="http://schemas.microsoft.com/office/drawing/2014/main" id="{EAE39219-E5FF-4B8E-94CC-47ADB7E5A6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95992" y="3191615"/>
            <a:ext cx="748584" cy="748584"/>
          </a:xfrm>
          <a:prstGeom prst="rect">
            <a:avLst/>
          </a:prstGeom>
        </p:spPr>
      </p:pic>
      <p:sp>
        <p:nvSpPr>
          <p:cNvPr id="115" name="Text Placeholder 15">
            <a:extLst>
              <a:ext uri="{FF2B5EF4-FFF2-40B4-BE49-F238E27FC236}">
                <a16:creationId xmlns:a16="http://schemas.microsoft.com/office/drawing/2014/main" id="{C65E32D8-B1C9-4D8B-9C6F-9AC323011F46}"/>
              </a:ext>
            </a:extLst>
          </p:cNvPr>
          <p:cNvSpPr txBox="1">
            <a:spLocks/>
          </p:cNvSpPr>
          <p:nvPr/>
        </p:nvSpPr>
        <p:spPr>
          <a:xfrm>
            <a:off x="5327395" y="4056568"/>
            <a:ext cx="1518497" cy="535531"/>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All inclusive pricing model </a:t>
            </a:r>
          </a:p>
        </p:txBody>
      </p:sp>
      <p:pic>
        <p:nvPicPr>
          <p:cNvPr id="6" name="Graphic 5" descr="Cloud">
            <a:extLst>
              <a:ext uri="{FF2B5EF4-FFF2-40B4-BE49-F238E27FC236}">
                <a16:creationId xmlns:a16="http://schemas.microsoft.com/office/drawing/2014/main" id="{58A08017-C244-4191-9084-0AAE3139C0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8118" y="3080814"/>
            <a:ext cx="914400" cy="914400"/>
          </a:xfrm>
          <a:prstGeom prst="rect">
            <a:avLst/>
          </a:prstGeom>
        </p:spPr>
      </p:pic>
      <p:pic>
        <p:nvPicPr>
          <p:cNvPr id="8" name="Graphic 7" descr="School boy">
            <a:extLst>
              <a:ext uri="{FF2B5EF4-FFF2-40B4-BE49-F238E27FC236}">
                <a16:creationId xmlns:a16="http://schemas.microsoft.com/office/drawing/2014/main" id="{28E145EF-533D-47F0-A167-2332E4A4EE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2719" y="3091197"/>
            <a:ext cx="914400" cy="914400"/>
          </a:xfrm>
          <a:prstGeom prst="rect">
            <a:avLst/>
          </a:prstGeom>
        </p:spPr>
      </p:pic>
      <p:sp>
        <p:nvSpPr>
          <p:cNvPr id="3" name="Rectangle 2">
            <a:extLst>
              <a:ext uri="{FF2B5EF4-FFF2-40B4-BE49-F238E27FC236}">
                <a16:creationId xmlns:a16="http://schemas.microsoft.com/office/drawing/2014/main" id="{00B8727F-9BAA-49F7-A464-D0CC85BB9468}"/>
              </a:ext>
            </a:extLst>
          </p:cNvPr>
          <p:cNvSpPr/>
          <p:nvPr/>
        </p:nvSpPr>
        <p:spPr>
          <a:xfrm>
            <a:off x="5974813" y="3244334"/>
            <a:ext cx="242374" cy="369332"/>
          </a:xfrm>
          <a:prstGeom prst="rect">
            <a:avLst/>
          </a:prstGeom>
        </p:spPr>
        <p:txBody>
          <a:bodyPr wrap="none">
            <a:spAutoFit/>
          </a:bodyPr>
          <a:lstStyle/>
          <a:p>
            <a:r>
              <a:rPr lang="en-GB">
                <a:solidFill>
                  <a:srgbClr val="000000"/>
                </a:solidFill>
                <a:latin typeface="Times New Roman" panose="02020603050405020304" pitchFamily="18" charset="0"/>
              </a:rPr>
              <a:t> </a:t>
            </a:r>
            <a:endParaRPr lang="en-GB"/>
          </a:p>
        </p:txBody>
      </p:sp>
    </p:spTree>
    <p:extLst>
      <p:ext uri="{BB962C8B-B14F-4D97-AF65-F5344CB8AC3E}">
        <p14:creationId xmlns:p14="http://schemas.microsoft.com/office/powerpoint/2010/main" val="18482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students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9500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50155_May_Leadership_Summit_Template_Light">
  <a:themeElements>
    <a:clrScheme name="MSFT 5">
      <a:dk1>
        <a:srgbClr val="1A1A1A"/>
      </a:dk1>
      <a:lt1>
        <a:srgbClr val="FFFFFF"/>
      </a:lt1>
      <a:dk2>
        <a:srgbClr val="0D0D0D"/>
      </a:dk2>
      <a:lt2>
        <a:srgbClr val="E6E6E6"/>
      </a:lt2>
      <a:accent1>
        <a:srgbClr val="0078D4"/>
      </a:accent1>
      <a:accent2>
        <a:srgbClr val="8661C5"/>
      </a:accent2>
      <a:accent3>
        <a:srgbClr val="008575"/>
      </a:accent3>
      <a:accent4>
        <a:srgbClr val="50E6FF"/>
      </a:accent4>
      <a:accent5>
        <a:srgbClr val="243A5E"/>
      </a:accent5>
      <a:accent6>
        <a:srgbClr val="505050"/>
      </a:accent6>
      <a:hlink>
        <a:srgbClr val="0078D4"/>
      </a:hlink>
      <a:folHlink>
        <a:srgbClr val="0078D4"/>
      </a:folHlink>
    </a:clrScheme>
    <a:fontScheme name="Custom 18">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50155_May_Leadership_Summit_Template_Light" id="{8AB1FAB3-BC34-45FE-A463-5A78CF1250D2}" vid="{E1DB6A38-B1BC-41A6-A09A-21842CEB2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4.xml><?xml version="1.0" encoding="utf-8"?>
<a:theme xmlns:a="http://schemas.openxmlformats.org/drawingml/2006/main" name="1_White Template">
  <a:themeElements>
    <a:clrScheme name="TS_20_Purple on White">
      <a:dk1>
        <a:srgbClr val="000000"/>
      </a:dk1>
      <a:lt1>
        <a:srgbClr val="FFFFFF"/>
      </a:lt1>
      <a:dk2>
        <a:srgbClr val="3B2E58"/>
      </a:dk2>
      <a:lt2>
        <a:srgbClr val="E6E6E6"/>
      </a:lt2>
      <a:accent1>
        <a:srgbClr val="8661C5"/>
      </a:accent1>
      <a:accent2>
        <a:srgbClr val="3B2E58"/>
      </a:accent2>
      <a:accent3>
        <a:srgbClr val="D59DFF"/>
      </a:accent3>
      <a:accent4>
        <a:srgbClr val="0078D4"/>
      </a:accent4>
      <a:accent5>
        <a:srgbClr val="243A5E"/>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magineCup_2022_Template_External_R2.potx" id="{EA142506-5E6C-4421-B37D-DE9CDB741DD7}" vid="{C31C48C9-6062-4CDD-89E3-0F13FBC562FE}"/>
    </a:ext>
  </a:extLst>
</a:theme>
</file>

<file path=ppt/theme/theme5.xml><?xml version="1.0" encoding="utf-8"?>
<a:theme xmlns:a="http://schemas.openxmlformats.org/drawingml/2006/main" name="WHITE TEMPLATE">
  <a:themeElements>
    <a:clrScheme name="Imagine Cup 2021">
      <a:dk1>
        <a:srgbClr val="000000"/>
      </a:dk1>
      <a:lt1>
        <a:srgbClr val="FFFFFF"/>
      </a:lt1>
      <a:dk2>
        <a:srgbClr val="000000"/>
      </a:dk2>
      <a:lt2>
        <a:srgbClr val="FFFFFF"/>
      </a:lt2>
      <a:accent1>
        <a:srgbClr val="5C2D91"/>
      </a:accent1>
      <a:accent2>
        <a:srgbClr val="50E6FF"/>
      </a:accent2>
      <a:accent3>
        <a:srgbClr val="D59DFF"/>
      </a:accent3>
      <a:accent4>
        <a:srgbClr val="9BF00B"/>
      </a:accent4>
      <a:accent5>
        <a:srgbClr val="F16522"/>
      </a:accent5>
      <a:accent6>
        <a:srgbClr val="3B2E58"/>
      </a:accent6>
      <a:hlink>
        <a:srgbClr val="D59DFF"/>
      </a:hlink>
      <a:folHlink>
        <a:srgbClr val="D59D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215</TotalTime>
  <Words>1695</Words>
  <Application>Microsoft Macintosh PowerPoint</Application>
  <PresentationFormat>Widescreen</PresentationFormat>
  <Paragraphs>177</Paragraphs>
  <Slides>14</Slides>
  <Notes>13</Notes>
  <HiddenSlides>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14</vt:i4>
      </vt:variant>
    </vt:vector>
  </HeadingPairs>
  <TitlesOfParts>
    <vt:vector size="29" baseType="lpstr">
      <vt:lpstr>Arial</vt:lpstr>
      <vt:lpstr>Calibri</vt:lpstr>
      <vt:lpstr>Calibri Light</vt:lpstr>
      <vt:lpstr>Segoe Light</vt:lpstr>
      <vt:lpstr>Segoe UI</vt:lpstr>
      <vt:lpstr>Segoe UI Light</vt:lpstr>
      <vt:lpstr>Segoe UI Semibold</vt:lpstr>
      <vt:lpstr>Segoe UI Semilight</vt:lpstr>
      <vt:lpstr>Times New Roman</vt:lpstr>
      <vt:lpstr>Wingdings</vt:lpstr>
      <vt:lpstr>3-50155_May_Leadership_Summit_Template_Light</vt:lpstr>
      <vt:lpstr>Office Theme</vt:lpstr>
      <vt:lpstr>WHITE TEMPLATE</vt:lpstr>
      <vt:lpstr>1_White Template</vt:lpstr>
      <vt:lpstr>WHITE TEMPLATE</vt:lpstr>
      <vt:lpstr>Partnering for the future of education</vt:lpstr>
      <vt:lpstr>Technical skills are more important than ever</vt:lpstr>
      <vt:lpstr>Opportunities for educators</vt:lpstr>
      <vt:lpstr>Microsoft Learn for Educators</vt:lpstr>
      <vt:lpstr>Microsoft Learn for Educators </vt:lpstr>
      <vt:lpstr>Get started today </vt:lpstr>
      <vt:lpstr>PowerPoint Presentation</vt:lpstr>
      <vt:lpstr>PowerPoint Presentation</vt:lpstr>
      <vt:lpstr>Opportunities for students</vt:lpstr>
      <vt:lpstr>PowerPoint Presentation</vt:lpstr>
      <vt:lpstr>Microsoft Learn Student Ambassadors</vt:lpstr>
      <vt:lpstr>Imagine Cup</vt:lpstr>
      <vt:lpstr>Journey to the 2022 World Finals – our 20th Anniversary</vt:lpstr>
      <vt:lpstr>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Partnering for the future of education</dc:title>
  <dc:creator>Carlotta Castelluccio</dc:creator>
  <cp:lastModifiedBy>Jen Looper</cp:lastModifiedBy>
  <cp:revision>15</cp:revision>
  <dcterms:created xsi:type="dcterms:W3CDTF">2022-03-21T13:39:47Z</dcterms:created>
  <dcterms:modified xsi:type="dcterms:W3CDTF">2022-04-20T16:00:27Z</dcterms:modified>
</cp:coreProperties>
</file>